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2"/>
  </p:notesMasterIdLst>
  <p:sldIdLst>
    <p:sldId id="256" r:id="rId5"/>
    <p:sldId id="267" r:id="rId6"/>
    <p:sldId id="259" r:id="rId7"/>
    <p:sldId id="276" r:id="rId8"/>
    <p:sldId id="279" r:id="rId9"/>
    <p:sldId id="278" r:id="rId10"/>
    <p:sldId id="275" r:id="rId11"/>
    <p:sldId id="266" r:id="rId12"/>
    <p:sldId id="264" r:id="rId13"/>
    <p:sldId id="298" r:id="rId14"/>
    <p:sldId id="261" r:id="rId15"/>
    <p:sldId id="258" r:id="rId16"/>
    <p:sldId id="257" r:id="rId17"/>
    <p:sldId id="271" r:id="rId18"/>
    <p:sldId id="280" r:id="rId19"/>
    <p:sldId id="262" r:id="rId20"/>
    <p:sldId id="282" r:id="rId21"/>
    <p:sldId id="285" r:id="rId22"/>
    <p:sldId id="283" r:id="rId23"/>
    <p:sldId id="286" r:id="rId24"/>
    <p:sldId id="284" r:id="rId25"/>
    <p:sldId id="287" r:id="rId26"/>
    <p:sldId id="289" r:id="rId27"/>
    <p:sldId id="290" r:id="rId28"/>
    <p:sldId id="292" r:id="rId29"/>
    <p:sldId id="296" r:id="rId30"/>
    <p:sldId id="272" r:id="rId31"/>
    <p:sldId id="291" r:id="rId32"/>
    <p:sldId id="293" r:id="rId33"/>
    <p:sldId id="288" r:id="rId34"/>
    <p:sldId id="281" r:id="rId35"/>
    <p:sldId id="273" r:id="rId36"/>
    <p:sldId id="294" r:id="rId37"/>
    <p:sldId id="274" r:id="rId38"/>
    <p:sldId id="297" r:id="rId39"/>
    <p:sldId id="295" r:id="rId40"/>
    <p:sldId id="299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53" autoAdjust="0"/>
    <p:restoredTop sz="81039" autoAdjust="0"/>
  </p:normalViewPr>
  <p:slideViewPr>
    <p:cSldViewPr>
      <p:cViewPr varScale="1">
        <p:scale>
          <a:sx n="90" d="100"/>
          <a:sy n="90" d="100"/>
        </p:scale>
        <p:origin x="2250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8687A9-3306-42D6-A1F0-CDF14BC78D69}" type="datetimeFigureOut">
              <a:rPr lang="en-GB" smtClean="0"/>
              <a:t>10/03/2025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9D68F1-8B84-4F73-814B-846A9BC3A4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8765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9D68F1-8B84-4F73-814B-846A9BC3A4B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62007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9D68F1-8B84-4F73-814B-846A9BC3A4B7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88679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Burj</a:t>
            </a:r>
            <a:r>
              <a:rPr lang="en-GB" dirty="0"/>
              <a:t> Khalifa (828m) for scale.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9D68F1-8B84-4F73-814B-846A9BC3A4B7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89684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Trucks in previous image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9D68F1-8B84-4F73-814B-846A9BC3A4B7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77749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9D68F1-8B84-4F73-814B-846A9BC3A4B7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54746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copperking.blogspot.com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9D68F1-8B84-4F73-814B-846A9BC3A4B7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50672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9D68F1-8B84-4F73-814B-846A9BC3A4B7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50672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9D68F1-8B84-4F73-814B-846A9BC3A4B7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2506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E26BF-CFD5-44DE-AF1A-C1A6F4EBB10B}" type="datetimeFigureOut">
              <a:rPr lang="en-GB" smtClean="0"/>
              <a:t>10/03/2025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D939A-C25C-40C8-BAF2-B86CAC1D9C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4650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E26BF-CFD5-44DE-AF1A-C1A6F4EBB10B}" type="datetimeFigureOut">
              <a:rPr lang="en-GB" smtClean="0"/>
              <a:t>10/03/2025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D939A-C25C-40C8-BAF2-B86CAC1D9C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9262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E26BF-CFD5-44DE-AF1A-C1A6F4EBB10B}" type="datetimeFigureOut">
              <a:rPr lang="en-GB" smtClean="0"/>
              <a:t>10/03/2025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D939A-C25C-40C8-BAF2-B86CAC1D9C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5396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E26BF-CFD5-44DE-AF1A-C1A6F4EBB10B}" type="datetimeFigureOut">
              <a:rPr lang="en-GB" smtClean="0"/>
              <a:t>10/03/2025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D939A-C25C-40C8-BAF2-B86CAC1D9C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6429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E26BF-CFD5-44DE-AF1A-C1A6F4EBB10B}" type="datetimeFigureOut">
              <a:rPr lang="en-GB" smtClean="0"/>
              <a:t>10/03/2025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D939A-C25C-40C8-BAF2-B86CAC1D9C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5080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E26BF-CFD5-44DE-AF1A-C1A6F4EBB10B}" type="datetimeFigureOut">
              <a:rPr lang="en-GB" smtClean="0"/>
              <a:t>10/03/2025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D939A-C25C-40C8-BAF2-B86CAC1D9C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5522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E26BF-CFD5-44DE-AF1A-C1A6F4EBB10B}" type="datetimeFigureOut">
              <a:rPr lang="en-GB" smtClean="0"/>
              <a:t>10/03/2025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D939A-C25C-40C8-BAF2-B86CAC1D9C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4027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E26BF-CFD5-44DE-AF1A-C1A6F4EBB10B}" type="datetimeFigureOut">
              <a:rPr lang="en-GB" smtClean="0"/>
              <a:t>10/03/2025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D939A-C25C-40C8-BAF2-B86CAC1D9C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5807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E26BF-CFD5-44DE-AF1A-C1A6F4EBB10B}" type="datetimeFigureOut">
              <a:rPr lang="en-GB" smtClean="0"/>
              <a:t>10/03/2025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D939A-C25C-40C8-BAF2-B86CAC1D9C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7728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E26BF-CFD5-44DE-AF1A-C1A6F4EBB10B}" type="datetimeFigureOut">
              <a:rPr lang="en-GB" smtClean="0"/>
              <a:t>10/03/2025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D939A-C25C-40C8-BAF2-B86CAC1D9C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115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E26BF-CFD5-44DE-AF1A-C1A6F4EBB10B}" type="datetimeFigureOut">
              <a:rPr lang="en-GB" smtClean="0"/>
              <a:t>10/03/2025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D939A-C25C-40C8-BAF2-B86CAC1D9C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90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0E26BF-CFD5-44DE-AF1A-C1A6F4EBB10B}" type="datetimeFigureOut">
              <a:rPr lang="en-GB" smtClean="0"/>
              <a:t>10/03/2025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9D939A-C25C-40C8-BAF2-B86CAC1D9C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3714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42.png"/><Relationship Id="rId7" Type="http://schemas.openxmlformats.org/officeDocument/2006/relationships/image" Target="../media/image4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43.jpeg"/><Relationship Id="rId10" Type="http://schemas.openxmlformats.org/officeDocument/2006/relationships/image" Target="../media/image46.png"/><Relationship Id="rId4" Type="http://schemas.microsoft.com/office/2007/relationships/hdphoto" Target="../media/hdphoto3.wdp"/><Relationship Id="rId9" Type="http://schemas.openxmlformats.org/officeDocument/2006/relationships/image" Target="../media/image45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Image result for los bronces open pit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-27384"/>
            <a:ext cx="9144000" cy="690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5649" y="-27384"/>
            <a:ext cx="86927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800" b="1" dirty="0">
                <a:solidFill>
                  <a:schemeClr val="bg1"/>
                </a:solidFill>
                <a:cs typeface="Arial" panose="020B0604020202020204" pitchFamily="34" charset="0"/>
              </a:rPr>
              <a:t>Mineral Deposits and Exploration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2EAA7D-34C8-4A30-8F62-B00BA6EBAB8F}"/>
              </a:ext>
            </a:extLst>
          </p:cNvPr>
          <p:cNvSpPr txBox="1"/>
          <p:nvPr/>
        </p:nvSpPr>
        <p:spPr>
          <a:xfrm>
            <a:off x="6300192" y="788453"/>
            <a:ext cx="24613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cs typeface="Arial" panose="020B0604020202020204" pitchFamily="34" charset="0"/>
              </a:rPr>
              <a:t>Dr Matt Loader</a:t>
            </a:r>
          </a:p>
        </p:txBody>
      </p:sp>
      <p:pic>
        <p:nvPicPr>
          <p:cNvPr id="7" name="Picture 6" descr="C:\Users\mattl3\Downloads\NHM-Logo.jpg">
            <a:extLst>
              <a:ext uri="{FF2B5EF4-FFF2-40B4-BE49-F238E27FC236}">
                <a16:creationId xmlns:a16="http://schemas.microsoft.com/office/drawing/2014/main" id="{089111AB-B39C-4FCC-B7A7-421D7DBFEE16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07684" y="4510940"/>
            <a:ext cx="1936115" cy="1078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AB36577-3279-4422-A6CE-D42BCCF39A7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7684" y="5752734"/>
            <a:ext cx="1936115" cy="87974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D01D875-5388-4310-BBC9-E825CA9C4B3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2314" y="4506679"/>
            <a:ext cx="2255208" cy="2061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477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Image result for burj khalifa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20600" y="3463280"/>
            <a:ext cx="299472" cy="1189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5583053" y="4191447"/>
            <a:ext cx="216024" cy="198126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843808" y="2420888"/>
            <a:ext cx="3816424" cy="2304256"/>
          </a:xfrm>
          <a:prstGeom prst="straightConnector1">
            <a:avLst/>
          </a:prstGeom>
          <a:ln w="44450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483768" y="3140968"/>
            <a:ext cx="4824536" cy="648072"/>
          </a:xfrm>
          <a:prstGeom prst="straightConnector1">
            <a:avLst/>
          </a:prstGeom>
          <a:ln w="44450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 rot="425479">
            <a:off x="4107442" y="3078945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3.5 km</a:t>
            </a:r>
          </a:p>
        </p:txBody>
      </p:sp>
      <p:sp>
        <p:nvSpPr>
          <p:cNvPr id="15" name="TextBox 14"/>
          <p:cNvSpPr txBox="1"/>
          <p:nvPr/>
        </p:nvSpPr>
        <p:spPr>
          <a:xfrm rot="19688041">
            <a:off x="3649418" y="3521927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4.5 km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4896036" y="3465004"/>
            <a:ext cx="0" cy="1116124"/>
          </a:xfrm>
          <a:prstGeom prst="straightConnector1">
            <a:avLst/>
          </a:prstGeom>
          <a:ln w="444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 rot="16200000">
            <a:off x="4339153" y="3789247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850 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5496" y="-27384"/>
            <a:ext cx="8044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>
                <a:solidFill>
                  <a:schemeClr val="bg1"/>
                </a:solidFill>
                <a:cs typeface="Arial" panose="020B0604020202020204" pitchFamily="34" charset="0"/>
              </a:rPr>
              <a:t>World’s biggest holes in the ground…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38164" y="6105490"/>
            <a:ext cx="76259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solidFill>
                  <a:schemeClr val="bg1"/>
                </a:solidFill>
                <a:cs typeface="Arial" panose="020B0604020202020204" pitchFamily="34" charset="0"/>
              </a:rPr>
              <a:t>Chuquicamata porphyry mine, Chile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2AE3741-BD1D-4038-B37E-F4EA18D910A3}"/>
              </a:ext>
            </a:extLst>
          </p:cNvPr>
          <p:cNvCxnSpPr/>
          <p:nvPr/>
        </p:nvCxnSpPr>
        <p:spPr>
          <a:xfrm flipV="1">
            <a:off x="2843808" y="2420888"/>
            <a:ext cx="3816424" cy="2304256"/>
          </a:xfrm>
          <a:prstGeom prst="straightConnector1">
            <a:avLst/>
          </a:prstGeom>
          <a:ln w="44450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A188698-BF96-4037-9B5E-E6B1783A4426}"/>
              </a:ext>
            </a:extLst>
          </p:cNvPr>
          <p:cNvCxnSpPr/>
          <p:nvPr/>
        </p:nvCxnSpPr>
        <p:spPr>
          <a:xfrm>
            <a:off x="2483768" y="3140968"/>
            <a:ext cx="4824536" cy="648072"/>
          </a:xfrm>
          <a:prstGeom prst="straightConnector1">
            <a:avLst/>
          </a:prstGeom>
          <a:ln w="44450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FD6A510B-64DE-46FD-AA74-39B886315BA7}"/>
              </a:ext>
            </a:extLst>
          </p:cNvPr>
          <p:cNvSpPr txBox="1"/>
          <p:nvPr/>
        </p:nvSpPr>
        <p:spPr>
          <a:xfrm rot="425479">
            <a:off x="4107442" y="3078945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3.5 km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F6DDB87-328A-4B4B-BA67-6420E8CD1032}"/>
              </a:ext>
            </a:extLst>
          </p:cNvPr>
          <p:cNvSpPr txBox="1"/>
          <p:nvPr/>
        </p:nvSpPr>
        <p:spPr>
          <a:xfrm rot="19688041">
            <a:off x="3649418" y="3521927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4.5 km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AEA37C69-E061-4223-B452-079BECB91F4C}"/>
              </a:ext>
            </a:extLst>
          </p:cNvPr>
          <p:cNvCxnSpPr/>
          <p:nvPr/>
        </p:nvCxnSpPr>
        <p:spPr>
          <a:xfrm>
            <a:off x="4896036" y="3465004"/>
            <a:ext cx="0" cy="1116124"/>
          </a:xfrm>
          <a:prstGeom prst="straightConnector1">
            <a:avLst/>
          </a:prstGeom>
          <a:ln w="444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F7016DA3-CF85-43DB-9256-D897E1463C53}"/>
              </a:ext>
            </a:extLst>
          </p:cNvPr>
          <p:cNvSpPr txBox="1"/>
          <p:nvPr/>
        </p:nvSpPr>
        <p:spPr>
          <a:xfrm rot="16200000">
            <a:off x="4339153" y="3789247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850 m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75D617B7-8EFB-46BC-AE97-73CCCD49C2A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92577"/>
            <a:ext cx="9258165" cy="4612913"/>
          </a:xfrm>
          <a:prstGeom prst="rect">
            <a:avLst/>
          </a:prstGeom>
        </p:spPr>
      </p:pic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AC01358F-94C6-4E85-8E9E-26B106543E39}"/>
              </a:ext>
            </a:extLst>
          </p:cNvPr>
          <p:cNvCxnSpPr>
            <a:cxnSpLocks/>
          </p:cNvCxnSpPr>
          <p:nvPr/>
        </p:nvCxnSpPr>
        <p:spPr>
          <a:xfrm flipV="1">
            <a:off x="2483768" y="2348880"/>
            <a:ext cx="3672408" cy="2440427"/>
          </a:xfrm>
          <a:prstGeom prst="straightConnector1">
            <a:avLst/>
          </a:prstGeom>
          <a:ln w="44450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0A77D508-6FE1-4223-A4BF-782E0A4B5826}"/>
              </a:ext>
            </a:extLst>
          </p:cNvPr>
          <p:cNvCxnSpPr>
            <a:cxnSpLocks/>
          </p:cNvCxnSpPr>
          <p:nvPr/>
        </p:nvCxnSpPr>
        <p:spPr>
          <a:xfrm>
            <a:off x="395536" y="3318216"/>
            <a:ext cx="8712968" cy="0"/>
          </a:xfrm>
          <a:prstGeom prst="straightConnector1">
            <a:avLst/>
          </a:prstGeom>
          <a:ln w="44450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82BDCA7B-6696-4565-B862-844DB2BFFEF0}"/>
              </a:ext>
            </a:extLst>
          </p:cNvPr>
          <p:cNvSpPr txBox="1"/>
          <p:nvPr/>
        </p:nvSpPr>
        <p:spPr>
          <a:xfrm>
            <a:off x="3801817" y="2913381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3.5 km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984E972-1525-4D10-9456-7090C11D92F9}"/>
              </a:ext>
            </a:extLst>
          </p:cNvPr>
          <p:cNvSpPr txBox="1"/>
          <p:nvPr/>
        </p:nvSpPr>
        <p:spPr>
          <a:xfrm rot="19688041">
            <a:off x="3801818" y="3674327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4.5 km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087F3A2A-2B36-4C85-B25E-71C4FCD84BBD}"/>
              </a:ext>
            </a:extLst>
          </p:cNvPr>
          <p:cNvCxnSpPr>
            <a:cxnSpLocks/>
          </p:cNvCxnSpPr>
          <p:nvPr/>
        </p:nvCxnSpPr>
        <p:spPr>
          <a:xfrm flipH="1">
            <a:off x="4710372" y="2284717"/>
            <a:ext cx="7014" cy="3080706"/>
          </a:xfrm>
          <a:prstGeom prst="straightConnector1">
            <a:avLst/>
          </a:prstGeom>
          <a:ln w="44450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5F102CD3-2F30-44B8-B4CE-2F1175C637DD}"/>
              </a:ext>
            </a:extLst>
          </p:cNvPr>
          <p:cNvSpPr txBox="1"/>
          <p:nvPr/>
        </p:nvSpPr>
        <p:spPr>
          <a:xfrm rot="16200000">
            <a:off x="4467757" y="3942273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850 m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B834A05-302A-45F0-860F-DA17AD92F1E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45511" y="2466033"/>
            <a:ext cx="753566" cy="284823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70CDCAA-820F-401E-BAB7-F3E5F281339E}"/>
              </a:ext>
            </a:extLst>
          </p:cNvPr>
          <p:cNvSpPr/>
          <p:nvPr/>
        </p:nvSpPr>
        <p:spPr>
          <a:xfrm>
            <a:off x="6090654" y="5158578"/>
            <a:ext cx="250996" cy="18574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792ED525-F7F5-4C6E-834F-DC3CA7486D5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41784" y="4207532"/>
            <a:ext cx="2188837" cy="1923707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51D26B7-8A5B-4572-B089-2D9A2F6BD86E}"/>
              </a:ext>
            </a:extLst>
          </p:cNvPr>
          <p:cNvSpPr/>
          <p:nvPr/>
        </p:nvSpPr>
        <p:spPr>
          <a:xfrm>
            <a:off x="6444208" y="1130131"/>
            <a:ext cx="282071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Flickr/</a:t>
            </a:r>
            <a:r>
              <a:rPr lang="en-GB" sz="1400" dirty="0" err="1">
                <a:solidFill>
                  <a:schemeClr val="bg1"/>
                </a:solidFill>
              </a:rPr>
              <a:t>Codelco</a:t>
            </a:r>
            <a:r>
              <a:rPr lang="en-GB" sz="1400" dirty="0">
                <a:solidFill>
                  <a:schemeClr val="bg1"/>
                </a:solidFill>
              </a:rPr>
              <a:t>/CC BY-NC-ND 2.0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36FD0BE-D497-4705-B30D-13D4FBA309A1}"/>
              </a:ext>
            </a:extLst>
          </p:cNvPr>
          <p:cNvSpPr/>
          <p:nvPr/>
        </p:nvSpPr>
        <p:spPr>
          <a:xfrm rot="16200000">
            <a:off x="4250896" y="3275111"/>
            <a:ext cx="282071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 err="1">
                <a:solidFill>
                  <a:schemeClr val="bg1"/>
                </a:solidFill>
              </a:rPr>
              <a:t>Burj</a:t>
            </a:r>
            <a:r>
              <a:rPr lang="en-GB" sz="1400" b="1" dirty="0">
                <a:solidFill>
                  <a:schemeClr val="bg1"/>
                </a:solidFill>
              </a:rPr>
              <a:t> Khalifa 828m</a:t>
            </a:r>
          </a:p>
        </p:txBody>
      </p:sp>
    </p:spTree>
    <p:extLst>
      <p:ext uri="{BB962C8B-B14F-4D97-AF65-F5344CB8AC3E}">
        <p14:creationId xmlns:p14="http://schemas.microsoft.com/office/powerpoint/2010/main" val="2358491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3" grpId="0"/>
      <p:bldP spid="15" grpId="0"/>
      <p:bldP spid="22" grpId="0"/>
      <p:bldP spid="23" grpId="0"/>
      <p:bldP spid="25" grpId="0"/>
      <p:bldP spid="29" grpId="0"/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68A8141-4095-4AE4-8312-BF364DC29C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D1EA8D1-656D-4C02-A00A-FFA2E045B6B6}"/>
              </a:ext>
            </a:extLst>
          </p:cNvPr>
          <p:cNvSpPr txBox="1"/>
          <p:nvPr/>
        </p:nvSpPr>
        <p:spPr>
          <a:xfrm>
            <a:off x="5364088" y="6381328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Flickr/CC BY-SA 2.0/Peter Collins</a:t>
            </a:r>
          </a:p>
        </p:txBody>
      </p:sp>
    </p:spTree>
    <p:extLst>
      <p:ext uri="{BB962C8B-B14F-4D97-AF65-F5344CB8AC3E}">
        <p14:creationId xmlns:p14="http://schemas.microsoft.com/office/powerpoint/2010/main" val="7701931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ile:Bingham Canyon mine 2016.jpg">
            <a:extLst>
              <a:ext uri="{FF2B5EF4-FFF2-40B4-BE49-F238E27FC236}">
                <a16:creationId xmlns:a16="http://schemas.microsoft.com/office/drawing/2014/main" id="{E0E331EC-BAC3-44C3-B9F0-367D5D52E6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12576" y="-52937"/>
            <a:ext cx="11521280" cy="6927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5496" y="-27384"/>
            <a:ext cx="8044510" cy="707886"/>
          </a:xfrm>
          <a:prstGeom prst="rect">
            <a:avLst/>
          </a:prstGeom>
          <a:solidFill>
            <a:schemeClr val="bg1">
              <a:alpha val="66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4000" b="1" dirty="0">
                <a:latin typeface="+mj-lt"/>
                <a:cs typeface="Arial" panose="020B0604020202020204" pitchFamily="34" charset="0"/>
              </a:rPr>
              <a:t>World’s biggest holes in the ground…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16490" y="6105490"/>
            <a:ext cx="60308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Bingham Canyon, Utah, USA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6542" y="6444044"/>
            <a:ext cx="2149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Wikimedia/CC BY 2.0</a:t>
            </a:r>
          </a:p>
        </p:txBody>
      </p:sp>
    </p:spTree>
    <p:extLst>
      <p:ext uri="{BB962C8B-B14F-4D97-AF65-F5344CB8AC3E}">
        <p14:creationId xmlns:p14="http://schemas.microsoft.com/office/powerpoint/2010/main" val="1025946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>
                <a:latin typeface="+mn-lt"/>
                <a:cs typeface="Arial" panose="020B0604020202020204" pitchFamily="34" charset="0"/>
              </a:rPr>
              <a:t>What tectonic environments do porphyry deposits form in?</a:t>
            </a: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628800"/>
            <a:ext cx="9136048" cy="4265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>
            <a:spLocks noChangeAspect="1"/>
          </p:cNvSpPr>
          <p:nvPr/>
        </p:nvSpPr>
        <p:spPr>
          <a:xfrm>
            <a:off x="1366757" y="2201288"/>
            <a:ext cx="97590" cy="9759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1798805" y="2170059"/>
            <a:ext cx="97590" cy="9759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1870813" y="2322459"/>
            <a:ext cx="97590" cy="9759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1834809" y="2358463"/>
            <a:ext cx="97590" cy="9759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>
            <a:spLocks noChangeAspect="1"/>
          </p:cNvSpPr>
          <p:nvPr/>
        </p:nvSpPr>
        <p:spPr>
          <a:xfrm>
            <a:off x="1906817" y="2394467"/>
            <a:ext cx="97590" cy="9759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>
            <a:spLocks noChangeAspect="1"/>
          </p:cNvSpPr>
          <p:nvPr/>
        </p:nvSpPr>
        <p:spPr>
          <a:xfrm>
            <a:off x="2023213" y="2474859"/>
            <a:ext cx="97590" cy="9759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>
            <a:spLocks noChangeAspect="1"/>
          </p:cNvSpPr>
          <p:nvPr/>
        </p:nvSpPr>
        <p:spPr>
          <a:xfrm>
            <a:off x="1809955" y="2633336"/>
            <a:ext cx="97590" cy="9759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>
            <a:off x="1845959" y="2777352"/>
            <a:ext cx="97590" cy="9759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>
            <a:spLocks noChangeAspect="1"/>
          </p:cNvSpPr>
          <p:nvPr/>
        </p:nvSpPr>
        <p:spPr>
          <a:xfrm>
            <a:off x="1866088" y="2741348"/>
            <a:ext cx="97590" cy="9759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>
            <a:spLocks noChangeAspect="1"/>
          </p:cNvSpPr>
          <p:nvPr/>
        </p:nvSpPr>
        <p:spPr>
          <a:xfrm>
            <a:off x="1896288" y="2777352"/>
            <a:ext cx="97590" cy="9759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>
            <a:spLocks noChangeAspect="1"/>
          </p:cNvSpPr>
          <p:nvPr/>
        </p:nvSpPr>
        <p:spPr>
          <a:xfrm>
            <a:off x="1866088" y="2777352"/>
            <a:ext cx="97590" cy="9759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>
            <a:spLocks noChangeAspect="1"/>
          </p:cNvSpPr>
          <p:nvPr/>
        </p:nvSpPr>
        <p:spPr>
          <a:xfrm>
            <a:off x="1927567" y="2741348"/>
            <a:ext cx="97590" cy="9759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>
            <a:spLocks noChangeAspect="1"/>
          </p:cNvSpPr>
          <p:nvPr/>
        </p:nvSpPr>
        <p:spPr>
          <a:xfrm>
            <a:off x="1934921" y="2633336"/>
            <a:ext cx="97590" cy="9759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>
            <a:spLocks noChangeAspect="1"/>
          </p:cNvSpPr>
          <p:nvPr/>
        </p:nvSpPr>
        <p:spPr>
          <a:xfrm>
            <a:off x="1891563" y="2921368"/>
            <a:ext cx="97590" cy="9759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>
            <a:spLocks noChangeAspect="1"/>
          </p:cNvSpPr>
          <p:nvPr/>
        </p:nvSpPr>
        <p:spPr>
          <a:xfrm>
            <a:off x="2590893" y="3805243"/>
            <a:ext cx="97590" cy="9759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>
            <a:spLocks noChangeAspect="1"/>
          </p:cNvSpPr>
          <p:nvPr/>
        </p:nvSpPr>
        <p:spPr>
          <a:xfrm>
            <a:off x="2602043" y="3846543"/>
            <a:ext cx="97590" cy="9759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>
            <a:spLocks noChangeAspect="1"/>
          </p:cNvSpPr>
          <p:nvPr/>
        </p:nvSpPr>
        <p:spPr>
          <a:xfrm>
            <a:off x="2599848" y="3926935"/>
            <a:ext cx="97590" cy="9759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>
            <a:spLocks noChangeAspect="1"/>
          </p:cNvSpPr>
          <p:nvPr/>
        </p:nvSpPr>
        <p:spPr>
          <a:xfrm>
            <a:off x="2878925" y="4433536"/>
            <a:ext cx="97590" cy="9759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/>
          <p:cNvSpPr>
            <a:spLocks noChangeAspect="1"/>
          </p:cNvSpPr>
          <p:nvPr/>
        </p:nvSpPr>
        <p:spPr>
          <a:xfrm>
            <a:off x="2878355" y="4469540"/>
            <a:ext cx="97590" cy="9759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/>
          <p:cNvSpPr>
            <a:spLocks noChangeAspect="1"/>
          </p:cNvSpPr>
          <p:nvPr/>
        </p:nvSpPr>
        <p:spPr>
          <a:xfrm>
            <a:off x="2855051" y="4505544"/>
            <a:ext cx="97590" cy="9759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/>
          <p:cNvSpPr>
            <a:spLocks noChangeAspect="1"/>
          </p:cNvSpPr>
          <p:nvPr/>
        </p:nvSpPr>
        <p:spPr>
          <a:xfrm>
            <a:off x="2898484" y="4576582"/>
            <a:ext cx="97590" cy="9759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/>
          <p:cNvSpPr>
            <a:spLocks noChangeAspect="1"/>
          </p:cNvSpPr>
          <p:nvPr/>
        </p:nvSpPr>
        <p:spPr>
          <a:xfrm>
            <a:off x="2970492" y="4503604"/>
            <a:ext cx="97590" cy="9759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/>
          <p:cNvSpPr>
            <a:spLocks noChangeAspect="1"/>
          </p:cNvSpPr>
          <p:nvPr/>
        </p:nvSpPr>
        <p:spPr>
          <a:xfrm>
            <a:off x="2877785" y="4357383"/>
            <a:ext cx="97590" cy="9759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/>
          <p:cNvSpPr>
            <a:spLocks noChangeAspect="1"/>
          </p:cNvSpPr>
          <p:nvPr/>
        </p:nvSpPr>
        <p:spPr>
          <a:xfrm>
            <a:off x="2783043" y="4145504"/>
            <a:ext cx="97590" cy="9759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/>
          <p:cNvSpPr>
            <a:spLocks noChangeAspect="1"/>
          </p:cNvSpPr>
          <p:nvPr/>
        </p:nvSpPr>
        <p:spPr>
          <a:xfrm>
            <a:off x="2718439" y="4105355"/>
            <a:ext cx="97590" cy="9759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/>
          <p:cNvSpPr>
            <a:spLocks noChangeAspect="1"/>
          </p:cNvSpPr>
          <p:nvPr/>
        </p:nvSpPr>
        <p:spPr>
          <a:xfrm>
            <a:off x="2891055" y="4721568"/>
            <a:ext cx="97590" cy="9759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/>
          <p:cNvSpPr>
            <a:spLocks noChangeAspect="1"/>
          </p:cNvSpPr>
          <p:nvPr/>
        </p:nvSpPr>
        <p:spPr>
          <a:xfrm>
            <a:off x="2891055" y="4675952"/>
            <a:ext cx="97590" cy="9759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/>
          <p:cNvSpPr>
            <a:spLocks noChangeAspect="1"/>
          </p:cNvSpPr>
          <p:nvPr/>
        </p:nvSpPr>
        <p:spPr>
          <a:xfrm>
            <a:off x="2891055" y="4612586"/>
            <a:ext cx="97590" cy="9759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val 36"/>
          <p:cNvSpPr>
            <a:spLocks noChangeAspect="1"/>
          </p:cNvSpPr>
          <p:nvPr/>
        </p:nvSpPr>
        <p:spPr>
          <a:xfrm>
            <a:off x="2611023" y="3962939"/>
            <a:ext cx="97590" cy="9759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Oval 37"/>
          <p:cNvSpPr>
            <a:spLocks noChangeAspect="1"/>
          </p:cNvSpPr>
          <p:nvPr/>
        </p:nvSpPr>
        <p:spPr>
          <a:xfrm>
            <a:off x="2806917" y="4147709"/>
            <a:ext cx="97590" cy="9759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Oval 38"/>
          <p:cNvSpPr>
            <a:spLocks noChangeAspect="1"/>
          </p:cNvSpPr>
          <p:nvPr/>
        </p:nvSpPr>
        <p:spPr>
          <a:xfrm>
            <a:off x="2884135" y="4541548"/>
            <a:ext cx="97590" cy="9759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Oval 39"/>
          <p:cNvSpPr>
            <a:spLocks noChangeAspect="1"/>
          </p:cNvSpPr>
          <p:nvPr/>
        </p:nvSpPr>
        <p:spPr>
          <a:xfrm>
            <a:off x="2877785" y="4373258"/>
            <a:ext cx="97590" cy="9759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Oval 41"/>
          <p:cNvSpPr>
            <a:spLocks noChangeAspect="1"/>
          </p:cNvSpPr>
          <p:nvPr/>
        </p:nvSpPr>
        <p:spPr>
          <a:xfrm>
            <a:off x="4895149" y="2474859"/>
            <a:ext cx="97590" cy="9759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Oval 43"/>
          <p:cNvSpPr>
            <a:spLocks noChangeAspect="1"/>
          </p:cNvSpPr>
          <p:nvPr/>
        </p:nvSpPr>
        <p:spPr>
          <a:xfrm>
            <a:off x="4967343" y="2546867"/>
            <a:ext cx="97590" cy="9759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Oval 44"/>
          <p:cNvSpPr>
            <a:spLocks noChangeAspect="1"/>
          </p:cNvSpPr>
          <p:nvPr/>
        </p:nvSpPr>
        <p:spPr>
          <a:xfrm>
            <a:off x="5024431" y="2582871"/>
            <a:ext cx="97590" cy="9759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Oval 45"/>
          <p:cNvSpPr>
            <a:spLocks noChangeAspect="1"/>
          </p:cNvSpPr>
          <p:nvPr/>
        </p:nvSpPr>
        <p:spPr>
          <a:xfrm>
            <a:off x="5975269" y="2993376"/>
            <a:ext cx="97590" cy="9759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Oval 46"/>
          <p:cNvSpPr>
            <a:spLocks noChangeAspect="1"/>
          </p:cNvSpPr>
          <p:nvPr/>
        </p:nvSpPr>
        <p:spPr>
          <a:xfrm>
            <a:off x="5900272" y="2849360"/>
            <a:ext cx="97590" cy="9759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Oval 47"/>
          <p:cNvSpPr>
            <a:spLocks noChangeAspect="1"/>
          </p:cNvSpPr>
          <p:nvPr/>
        </p:nvSpPr>
        <p:spPr>
          <a:xfrm>
            <a:off x="5255189" y="2705344"/>
            <a:ext cx="97590" cy="9759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Oval 48"/>
          <p:cNvSpPr>
            <a:spLocks noChangeAspect="1"/>
          </p:cNvSpPr>
          <p:nvPr/>
        </p:nvSpPr>
        <p:spPr>
          <a:xfrm>
            <a:off x="6119285" y="3000805"/>
            <a:ext cx="97590" cy="9759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Oval 49"/>
          <p:cNvSpPr>
            <a:spLocks noChangeAspect="1"/>
          </p:cNvSpPr>
          <p:nvPr/>
        </p:nvSpPr>
        <p:spPr>
          <a:xfrm>
            <a:off x="6155289" y="2993376"/>
            <a:ext cx="97590" cy="9759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Oval 50"/>
          <p:cNvSpPr>
            <a:spLocks noChangeAspect="1"/>
          </p:cNvSpPr>
          <p:nvPr/>
        </p:nvSpPr>
        <p:spPr>
          <a:xfrm>
            <a:off x="6155289" y="2546867"/>
            <a:ext cx="97590" cy="9759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6263301" y="2509536"/>
            <a:ext cx="97590" cy="9759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6911373" y="2546867"/>
            <a:ext cx="97590" cy="9759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759245" y="2206063"/>
            <a:ext cx="97590" cy="9759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5716804" y="2124778"/>
            <a:ext cx="97590" cy="9759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Oval 55"/>
          <p:cNvSpPr>
            <a:spLocks noChangeAspect="1"/>
          </p:cNvSpPr>
          <p:nvPr/>
        </p:nvSpPr>
        <p:spPr>
          <a:xfrm>
            <a:off x="7991493" y="4648590"/>
            <a:ext cx="97590" cy="9759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7607242" y="3311893"/>
            <a:ext cx="97590" cy="9759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7583951" y="3281408"/>
            <a:ext cx="97590" cy="9759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7343421" y="3930121"/>
            <a:ext cx="97590" cy="9759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7617587" y="3733224"/>
            <a:ext cx="97590" cy="9759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7655240" y="3414944"/>
            <a:ext cx="97590" cy="9759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7559445" y="3317412"/>
            <a:ext cx="97590" cy="9759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7499963" y="3569440"/>
            <a:ext cx="97590" cy="9759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8063501" y="3854927"/>
            <a:ext cx="97590" cy="9759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Oval 64"/>
          <p:cNvSpPr>
            <a:spLocks noChangeAspect="1"/>
          </p:cNvSpPr>
          <p:nvPr/>
        </p:nvSpPr>
        <p:spPr>
          <a:xfrm>
            <a:off x="8143893" y="3890931"/>
            <a:ext cx="97590" cy="9759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Oval 65"/>
          <p:cNvSpPr>
            <a:spLocks noChangeAspect="1"/>
          </p:cNvSpPr>
          <p:nvPr/>
        </p:nvSpPr>
        <p:spPr>
          <a:xfrm>
            <a:off x="8179897" y="3868790"/>
            <a:ext cx="97590" cy="9759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Oval 66"/>
          <p:cNvSpPr>
            <a:spLocks noChangeAspect="1"/>
          </p:cNvSpPr>
          <p:nvPr/>
        </p:nvSpPr>
        <p:spPr>
          <a:xfrm>
            <a:off x="8209439" y="3924824"/>
            <a:ext cx="97590" cy="9759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Oval 67"/>
          <p:cNvSpPr>
            <a:spLocks noChangeAspect="1"/>
          </p:cNvSpPr>
          <p:nvPr/>
        </p:nvSpPr>
        <p:spPr>
          <a:xfrm>
            <a:off x="7683021" y="3497432"/>
            <a:ext cx="97590" cy="9759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Oval 68"/>
          <p:cNvSpPr>
            <a:spLocks noChangeAspect="1"/>
          </p:cNvSpPr>
          <p:nvPr/>
        </p:nvSpPr>
        <p:spPr>
          <a:xfrm>
            <a:off x="8062136" y="4648590"/>
            <a:ext cx="97590" cy="9759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Oval 69"/>
          <p:cNvSpPr>
            <a:spLocks noChangeAspect="1"/>
          </p:cNvSpPr>
          <p:nvPr/>
        </p:nvSpPr>
        <p:spPr>
          <a:xfrm>
            <a:off x="8567557" y="3962939"/>
            <a:ext cx="97590" cy="9759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Oval 70"/>
          <p:cNvSpPr>
            <a:spLocks noChangeAspect="1"/>
          </p:cNvSpPr>
          <p:nvPr/>
        </p:nvSpPr>
        <p:spPr>
          <a:xfrm>
            <a:off x="8639565" y="4021190"/>
            <a:ext cx="97590" cy="9759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Oval 71"/>
          <p:cNvSpPr>
            <a:spLocks noChangeAspect="1"/>
          </p:cNvSpPr>
          <p:nvPr/>
        </p:nvSpPr>
        <p:spPr>
          <a:xfrm>
            <a:off x="539552" y="6165304"/>
            <a:ext cx="360040" cy="36004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1096207" y="6183148"/>
            <a:ext cx="2541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cs typeface="Arial" panose="020B0604020202020204" pitchFamily="34" charset="0"/>
              </a:rPr>
              <a:t>Porphyry Copper Deposit</a:t>
            </a:r>
          </a:p>
        </p:txBody>
      </p:sp>
      <p:grpSp>
        <p:nvGrpSpPr>
          <p:cNvPr id="2050" name="Group 2049">
            <a:extLst>
              <a:ext uri="{FF2B5EF4-FFF2-40B4-BE49-F238E27FC236}">
                <a16:creationId xmlns:a16="http://schemas.microsoft.com/office/drawing/2014/main" id="{14E571C5-229C-4FF0-AEE5-B06163F489EA}"/>
              </a:ext>
            </a:extLst>
          </p:cNvPr>
          <p:cNvGrpSpPr/>
          <p:nvPr/>
        </p:nvGrpSpPr>
        <p:grpSpPr>
          <a:xfrm>
            <a:off x="1193800" y="1756347"/>
            <a:ext cx="6807200" cy="3742267"/>
            <a:chOff x="1193800" y="1756347"/>
            <a:chExt cx="6807200" cy="3742267"/>
          </a:xfrm>
        </p:grpSpPr>
        <p:sp>
          <p:nvSpPr>
            <p:cNvPr id="6" name="Freeform 5"/>
            <p:cNvSpPr/>
            <p:nvPr/>
          </p:nvSpPr>
          <p:spPr>
            <a:xfrm>
              <a:off x="3429000" y="1756347"/>
              <a:ext cx="2921000" cy="3496733"/>
            </a:xfrm>
            <a:custGeom>
              <a:avLst/>
              <a:gdLst>
                <a:gd name="connsiteX0" fmla="*/ 1253067 w 2921000"/>
                <a:gd name="connsiteY0" fmla="*/ 0 h 3496733"/>
                <a:gd name="connsiteX1" fmla="*/ 1278467 w 2921000"/>
                <a:gd name="connsiteY1" fmla="*/ 93133 h 3496733"/>
                <a:gd name="connsiteX2" fmla="*/ 982133 w 2921000"/>
                <a:gd name="connsiteY2" fmla="*/ 143933 h 3496733"/>
                <a:gd name="connsiteX3" fmla="*/ 982133 w 2921000"/>
                <a:gd name="connsiteY3" fmla="*/ 220133 h 3496733"/>
                <a:gd name="connsiteX4" fmla="*/ 762000 w 2921000"/>
                <a:gd name="connsiteY4" fmla="*/ 304800 h 3496733"/>
                <a:gd name="connsiteX5" fmla="*/ 431800 w 2921000"/>
                <a:gd name="connsiteY5" fmla="*/ 448733 h 3496733"/>
                <a:gd name="connsiteX6" fmla="*/ 321733 w 2921000"/>
                <a:gd name="connsiteY6" fmla="*/ 541867 h 3496733"/>
                <a:gd name="connsiteX7" fmla="*/ 389467 w 2921000"/>
                <a:gd name="connsiteY7" fmla="*/ 575733 h 3496733"/>
                <a:gd name="connsiteX8" fmla="*/ 474133 w 2921000"/>
                <a:gd name="connsiteY8" fmla="*/ 618067 h 3496733"/>
                <a:gd name="connsiteX9" fmla="*/ 533400 w 2921000"/>
                <a:gd name="connsiteY9" fmla="*/ 728133 h 3496733"/>
                <a:gd name="connsiteX10" fmla="*/ 440267 w 2921000"/>
                <a:gd name="connsiteY10" fmla="*/ 914400 h 3496733"/>
                <a:gd name="connsiteX11" fmla="*/ 245533 w 2921000"/>
                <a:gd name="connsiteY11" fmla="*/ 1066800 h 3496733"/>
                <a:gd name="connsiteX12" fmla="*/ 16933 w 2921000"/>
                <a:gd name="connsiteY12" fmla="*/ 1286933 h 3496733"/>
                <a:gd name="connsiteX13" fmla="*/ 0 w 2921000"/>
                <a:gd name="connsiteY13" fmla="*/ 1498600 h 3496733"/>
                <a:gd name="connsiteX14" fmla="*/ 25400 w 2921000"/>
                <a:gd name="connsiteY14" fmla="*/ 1701800 h 3496733"/>
                <a:gd name="connsiteX15" fmla="*/ 330200 w 2921000"/>
                <a:gd name="connsiteY15" fmla="*/ 1854200 h 3496733"/>
                <a:gd name="connsiteX16" fmla="*/ 541867 w 2921000"/>
                <a:gd name="connsiteY16" fmla="*/ 2023533 h 3496733"/>
                <a:gd name="connsiteX17" fmla="*/ 804333 w 2921000"/>
                <a:gd name="connsiteY17" fmla="*/ 2057400 h 3496733"/>
                <a:gd name="connsiteX18" fmla="*/ 855133 w 2921000"/>
                <a:gd name="connsiteY18" fmla="*/ 2159000 h 3496733"/>
                <a:gd name="connsiteX19" fmla="*/ 863600 w 2921000"/>
                <a:gd name="connsiteY19" fmla="*/ 2590800 h 3496733"/>
                <a:gd name="connsiteX20" fmla="*/ 795867 w 2921000"/>
                <a:gd name="connsiteY20" fmla="*/ 2912533 h 3496733"/>
                <a:gd name="connsiteX21" fmla="*/ 770467 w 2921000"/>
                <a:gd name="connsiteY21" fmla="*/ 3081867 h 3496733"/>
                <a:gd name="connsiteX22" fmla="*/ 846667 w 2921000"/>
                <a:gd name="connsiteY22" fmla="*/ 3234267 h 3496733"/>
                <a:gd name="connsiteX23" fmla="*/ 1058333 w 2921000"/>
                <a:gd name="connsiteY23" fmla="*/ 3420533 h 3496733"/>
                <a:gd name="connsiteX24" fmla="*/ 1210733 w 2921000"/>
                <a:gd name="connsiteY24" fmla="*/ 3496733 h 3496733"/>
                <a:gd name="connsiteX25" fmla="*/ 1507067 w 2921000"/>
                <a:gd name="connsiteY25" fmla="*/ 3420533 h 3496733"/>
                <a:gd name="connsiteX26" fmla="*/ 1625600 w 2921000"/>
                <a:gd name="connsiteY26" fmla="*/ 3445933 h 3496733"/>
                <a:gd name="connsiteX27" fmla="*/ 1659467 w 2921000"/>
                <a:gd name="connsiteY27" fmla="*/ 3471333 h 3496733"/>
                <a:gd name="connsiteX28" fmla="*/ 1913467 w 2921000"/>
                <a:gd name="connsiteY28" fmla="*/ 3242733 h 3496733"/>
                <a:gd name="connsiteX29" fmla="*/ 2235200 w 2921000"/>
                <a:gd name="connsiteY29" fmla="*/ 3056467 h 3496733"/>
                <a:gd name="connsiteX30" fmla="*/ 2446867 w 2921000"/>
                <a:gd name="connsiteY30" fmla="*/ 2971800 h 3496733"/>
                <a:gd name="connsiteX31" fmla="*/ 2616200 w 2921000"/>
                <a:gd name="connsiteY31" fmla="*/ 2768600 h 3496733"/>
                <a:gd name="connsiteX32" fmla="*/ 2878667 w 2921000"/>
                <a:gd name="connsiteY32" fmla="*/ 2683933 h 3496733"/>
                <a:gd name="connsiteX33" fmla="*/ 2794000 w 2921000"/>
                <a:gd name="connsiteY33" fmla="*/ 2472267 h 3496733"/>
                <a:gd name="connsiteX34" fmla="*/ 2810933 w 2921000"/>
                <a:gd name="connsiteY34" fmla="*/ 2362200 h 3496733"/>
                <a:gd name="connsiteX35" fmla="*/ 2861733 w 2921000"/>
                <a:gd name="connsiteY35" fmla="*/ 2167467 h 3496733"/>
                <a:gd name="connsiteX36" fmla="*/ 2921000 w 2921000"/>
                <a:gd name="connsiteY36" fmla="*/ 2074333 h 3496733"/>
                <a:gd name="connsiteX37" fmla="*/ 2827867 w 2921000"/>
                <a:gd name="connsiteY37" fmla="*/ 1905000 h 3496733"/>
                <a:gd name="connsiteX38" fmla="*/ 2692400 w 2921000"/>
                <a:gd name="connsiteY38" fmla="*/ 1811867 h 3496733"/>
                <a:gd name="connsiteX39" fmla="*/ 2633133 w 2921000"/>
                <a:gd name="connsiteY39" fmla="*/ 1710267 h 3496733"/>
                <a:gd name="connsiteX40" fmla="*/ 2548467 w 2921000"/>
                <a:gd name="connsiteY40" fmla="*/ 1625600 h 3496733"/>
                <a:gd name="connsiteX41" fmla="*/ 2429933 w 2921000"/>
                <a:gd name="connsiteY41" fmla="*/ 1642533 h 3496733"/>
                <a:gd name="connsiteX42" fmla="*/ 2243667 w 2921000"/>
                <a:gd name="connsiteY42" fmla="*/ 1710267 h 3496733"/>
                <a:gd name="connsiteX43" fmla="*/ 2192867 w 2921000"/>
                <a:gd name="connsiteY43" fmla="*/ 1634067 h 3496733"/>
                <a:gd name="connsiteX44" fmla="*/ 2032000 w 2921000"/>
                <a:gd name="connsiteY44" fmla="*/ 1329267 h 3496733"/>
                <a:gd name="connsiteX45" fmla="*/ 1955800 w 2921000"/>
                <a:gd name="connsiteY45" fmla="*/ 1219200 h 3496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2921000" h="3496733">
                  <a:moveTo>
                    <a:pt x="1253067" y="0"/>
                  </a:moveTo>
                  <a:lnTo>
                    <a:pt x="1278467" y="93133"/>
                  </a:lnTo>
                  <a:lnTo>
                    <a:pt x="982133" y="143933"/>
                  </a:lnTo>
                  <a:lnTo>
                    <a:pt x="982133" y="220133"/>
                  </a:lnTo>
                  <a:lnTo>
                    <a:pt x="762000" y="304800"/>
                  </a:lnTo>
                  <a:lnTo>
                    <a:pt x="431800" y="448733"/>
                  </a:lnTo>
                  <a:lnTo>
                    <a:pt x="321733" y="541867"/>
                  </a:lnTo>
                  <a:lnTo>
                    <a:pt x="389467" y="575733"/>
                  </a:lnTo>
                  <a:lnTo>
                    <a:pt x="474133" y="618067"/>
                  </a:lnTo>
                  <a:lnTo>
                    <a:pt x="533400" y="728133"/>
                  </a:lnTo>
                  <a:lnTo>
                    <a:pt x="440267" y="914400"/>
                  </a:lnTo>
                  <a:lnTo>
                    <a:pt x="245533" y="1066800"/>
                  </a:lnTo>
                  <a:lnTo>
                    <a:pt x="16933" y="1286933"/>
                  </a:lnTo>
                  <a:lnTo>
                    <a:pt x="0" y="1498600"/>
                  </a:lnTo>
                  <a:lnTo>
                    <a:pt x="25400" y="1701800"/>
                  </a:lnTo>
                  <a:lnTo>
                    <a:pt x="330200" y="1854200"/>
                  </a:lnTo>
                  <a:lnTo>
                    <a:pt x="541867" y="2023533"/>
                  </a:lnTo>
                  <a:lnTo>
                    <a:pt x="804333" y="2057400"/>
                  </a:lnTo>
                  <a:lnTo>
                    <a:pt x="855133" y="2159000"/>
                  </a:lnTo>
                  <a:lnTo>
                    <a:pt x="863600" y="2590800"/>
                  </a:lnTo>
                  <a:lnTo>
                    <a:pt x="795867" y="2912533"/>
                  </a:lnTo>
                  <a:lnTo>
                    <a:pt x="770467" y="3081867"/>
                  </a:lnTo>
                  <a:lnTo>
                    <a:pt x="846667" y="3234267"/>
                  </a:lnTo>
                  <a:lnTo>
                    <a:pt x="1058333" y="3420533"/>
                  </a:lnTo>
                  <a:lnTo>
                    <a:pt x="1210733" y="3496733"/>
                  </a:lnTo>
                  <a:lnTo>
                    <a:pt x="1507067" y="3420533"/>
                  </a:lnTo>
                  <a:lnTo>
                    <a:pt x="1625600" y="3445933"/>
                  </a:lnTo>
                  <a:lnTo>
                    <a:pt x="1659467" y="3471333"/>
                  </a:lnTo>
                  <a:lnTo>
                    <a:pt x="1913467" y="3242733"/>
                  </a:lnTo>
                  <a:lnTo>
                    <a:pt x="2235200" y="3056467"/>
                  </a:lnTo>
                  <a:lnTo>
                    <a:pt x="2446867" y="2971800"/>
                  </a:lnTo>
                  <a:lnTo>
                    <a:pt x="2616200" y="2768600"/>
                  </a:lnTo>
                  <a:lnTo>
                    <a:pt x="2878667" y="2683933"/>
                  </a:lnTo>
                  <a:lnTo>
                    <a:pt x="2794000" y="2472267"/>
                  </a:lnTo>
                  <a:lnTo>
                    <a:pt x="2810933" y="2362200"/>
                  </a:lnTo>
                  <a:lnTo>
                    <a:pt x="2861733" y="2167467"/>
                  </a:lnTo>
                  <a:lnTo>
                    <a:pt x="2921000" y="2074333"/>
                  </a:lnTo>
                  <a:lnTo>
                    <a:pt x="2827867" y="1905000"/>
                  </a:lnTo>
                  <a:lnTo>
                    <a:pt x="2692400" y="1811867"/>
                  </a:lnTo>
                  <a:lnTo>
                    <a:pt x="2633133" y="1710267"/>
                  </a:lnTo>
                  <a:lnTo>
                    <a:pt x="2548467" y="1625600"/>
                  </a:lnTo>
                  <a:lnTo>
                    <a:pt x="2429933" y="1642533"/>
                  </a:lnTo>
                  <a:lnTo>
                    <a:pt x="2243667" y="1710267"/>
                  </a:lnTo>
                  <a:lnTo>
                    <a:pt x="2192867" y="1634067"/>
                  </a:lnTo>
                  <a:lnTo>
                    <a:pt x="2032000" y="1329267"/>
                  </a:lnTo>
                  <a:lnTo>
                    <a:pt x="1955800" y="1219200"/>
                  </a:lnTo>
                </a:path>
              </a:pathLst>
            </a:custGeom>
            <a:noFill/>
            <a:ln w="4762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57" name="Freeform 2056"/>
            <p:cNvSpPr/>
            <p:nvPr/>
          </p:nvSpPr>
          <p:spPr>
            <a:xfrm>
              <a:off x="1744133" y="3746014"/>
              <a:ext cx="1058334" cy="1159933"/>
            </a:xfrm>
            <a:custGeom>
              <a:avLst/>
              <a:gdLst>
                <a:gd name="connsiteX0" fmla="*/ 728134 w 1058334"/>
                <a:gd name="connsiteY0" fmla="*/ 25400 h 1159933"/>
                <a:gd name="connsiteX1" fmla="*/ 541867 w 1058334"/>
                <a:gd name="connsiteY1" fmla="*/ 33866 h 1159933"/>
                <a:gd name="connsiteX2" fmla="*/ 330200 w 1058334"/>
                <a:gd name="connsiteY2" fmla="*/ 0 h 1159933"/>
                <a:gd name="connsiteX3" fmla="*/ 177800 w 1058334"/>
                <a:gd name="connsiteY3" fmla="*/ 33866 h 1159933"/>
                <a:gd name="connsiteX4" fmla="*/ 33867 w 1058334"/>
                <a:gd name="connsiteY4" fmla="*/ 330200 h 1159933"/>
                <a:gd name="connsiteX5" fmla="*/ 0 w 1058334"/>
                <a:gd name="connsiteY5" fmla="*/ 618066 h 1159933"/>
                <a:gd name="connsiteX6" fmla="*/ 59267 w 1058334"/>
                <a:gd name="connsiteY6" fmla="*/ 668866 h 1159933"/>
                <a:gd name="connsiteX7" fmla="*/ 177800 w 1058334"/>
                <a:gd name="connsiteY7" fmla="*/ 821266 h 1159933"/>
                <a:gd name="connsiteX8" fmla="*/ 211667 w 1058334"/>
                <a:gd name="connsiteY8" fmla="*/ 889000 h 1159933"/>
                <a:gd name="connsiteX9" fmla="*/ 431800 w 1058334"/>
                <a:gd name="connsiteY9" fmla="*/ 1049866 h 1159933"/>
                <a:gd name="connsiteX10" fmla="*/ 736600 w 1058334"/>
                <a:gd name="connsiteY10" fmla="*/ 1159933 h 1159933"/>
                <a:gd name="connsiteX11" fmla="*/ 1058334 w 1058334"/>
                <a:gd name="connsiteY11" fmla="*/ 1159933 h 1159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58334" h="1159933">
                  <a:moveTo>
                    <a:pt x="728134" y="25400"/>
                  </a:moveTo>
                  <a:lnTo>
                    <a:pt x="541867" y="33866"/>
                  </a:lnTo>
                  <a:lnTo>
                    <a:pt x="330200" y="0"/>
                  </a:lnTo>
                  <a:lnTo>
                    <a:pt x="177800" y="33866"/>
                  </a:lnTo>
                  <a:lnTo>
                    <a:pt x="33867" y="330200"/>
                  </a:lnTo>
                  <a:lnTo>
                    <a:pt x="0" y="618066"/>
                  </a:lnTo>
                  <a:lnTo>
                    <a:pt x="59267" y="668866"/>
                  </a:lnTo>
                  <a:lnTo>
                    <a:pt x="177800" y="821266"/>
                  </a:lnTo>
                  <a:lnTo>
                    <a:pt x="211667" y="889000"/>
                  </a:lnTo>
                  <a:lnTo>
                    <a:pt x="431800" y="1049866"/>
                  </a:lnTo>
                  <a:lnTo>
                    <a:pt x="736600" y="1159933"/>
                  </a:lnTo>
                  <a:lnTo>
                    <a:pt x="1058334" y="1159933"/>
                  </a:lnTo>
                </a:path>
              </a:pathLst>
            </a:custGeom>
            <a:noFill/>
            <a:ln w="4762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58" name="Freeform 2057"/>
            <p:cNvSpPr/>
            <p:nvPr/>
          </p:nvSpPr>
          <p:spPr>
            <a:xfrm>
              <a:off x="1193800" y="4372547"/>
              <a:ext cx="880533" cy="1126067"/>
            </a:xfrm>
            <a:custGeom>
              <a:avLst/>
              <a:gdLst>
                <a:gd name="connsiteX0" fmla="*/ 567267 w 880533"/>
                <a:gd name="connsiteY0" fmla="*/ 0 h 1126067"/>
                <a:gd name="connsiteX1" fmla="*/ 719667 w 880533"/>
                <a:gd name="connsiteY1" fmla="*/ 211667 h 1126067"/>
                <a:gd name="connsiteX2" fmla="*/ 804333 w 880533"/>
                <a:gd name="connsiteY2" fmla="*/ 465667 h 1126067"/>
                <a:gd name="connsiteX3" fmla="*/ 880533 w 880533"/>
                <a:gd name="connsiteY3" fmla="*/ 728133 h 1126067"/>
                <a:gd name="connsiteX4" fmla="*/ 821267 w 880533"/>
                <a:gd name="connsiteY4" fmla="*/ 889000 h 1126067"/>
                <a:gd name="connsiteX5" fmla="*/ 448733 w 880533"/>
                <a:gd name="connsiteY5" fmla="*/ 812800 h 1126067"/>
                <a:gd name="connsiteX6" fmla="*/ 372533 w 880533"/>
                <a:gd name="connsiteY6" fmla="*/ 889000 h 1126067"/>
                <a:gd name="connsiteX7" fmla="*/ 304800 w 880533"/>
                <a:gd name="connsiteY7" fmla="*/ 897467 h 1126067"/>
                <a:gd name="connsiteX8" fmla="*/ 169333 w 880533"/>
                <a:gd name="connsiteY8" fmla="*/ 1041400 h 1126067"/>
                <a:gd name="connsiteX9" fmla="*/ 0 w 880533"/>
                <a:gd name="connsiteY9" fmla="*/ 1126067 h 1126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80533" h="1126067">
                  <a:moveTo>
                    <a:pt x="567267" y="0"/>
                  </a:moveTo>
                  <a:lnTo>
                    <a:pt x="719667" y="211667"/>
                  </a:lnTo>
                  <a:lnTo>
                    <a:pt x="804333" y="465667"/>
                  </a:lnTo>
                  <a:lnTo>
                    <a:pt x="880533" y="728133"/>
                  </a:lnTo>
                  <a:lnTo>
                    <a:pt x="821267" y="889000"/>
                  </a:lnTo>
                  <a:lnTo>
                    <a:pt x="448733" y="812800"/>
                  </a:lnTo>
                  <a:lnTo>
                    <a:pt x="372533" y="889000"/>
                  </a:lnTo>
                  <a:lnTo>
                    <a:pt x="304800" y="897467"/>
                  </a:lnTo>
                  <a:lnTo>
                    <a:pt x="169333" y="1041400"/>
                  </a:lnTo>
                  <a:lnTo>
                    <a:pt x="0" y="1126067"/>
                  </a:lnTo>
                </a:path>
              </a:pathLst>
            </a:custGeom>
            <a:noFill/>
            <a:ln w="4762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59" name="Freeform 2058"/>
            <p:cNvSpPr/>
            <p:nvPr/>
          </p:nvSpPr>
          <p:spPr>
            <a:xfrm>
              <a:off x="4123267" y="5236147"/>
              <a:ext cx="516466" cy="143933"/>
            </a:xfrm>
            <a:custGeom>
              <a:avLst/>
              <a:gdLst>
                <a:gd name="connsiteX0" fmla="*/ 0 w 516466"/>
                <a:gd name="connsiteY0" fmla="*/ 110067 h 143933"/>
                <a:gd name="connsiteX1" fmla="*/ 118533 w 516466"/>
                <a:gd name="connsiteY1" fmla="*/ 143933 h 143933"/>
                <a:gd name="connsiteX2" fmla="*/ 296333 w 516466"/>
                <a:gd name="connsiteY2" fmla="*/ 59267 h 143933"/>
                <a:gd name="connsiteX3" fmla="*/ 516466 w 516466"/>
                <a:gd name="connsiteY3" fmla="*/ 0 h 143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6466" h="143933">
                  <a:moveTo>
                    <a:pt x="0" y="110067"/>
                  </a:moveTo>
                  <a:lnTo>
                    <a:pt x="118533" y="143933"/>
                  </a:lnTo>
                  <a:lnTo>
                    <a:pt x="296333" y="59267"/>
                  </a:lnTo>
                  <a:lnTo>
                    <a:pt x="516466" y="0"/>
                  </a:lnTo>
                </a:path>
              </a:pathLst>
            </a:custGeom>
            <a:noFill/>
            <a:ln w="4762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60" name="Freeform 2059"/>
            <p:cNvSpPr/>
            <p:nvPr/>
          </p:nvSpPr>
          <p:spPr>
            <a:xfrm>
              <a:off x="6299200" y="4448747"/>
              <a:ext cx="1701800" cy="1049867"/>
            </a:xfrm>
            <a:custGeom>
              <a:avLst/>
              <a:gdLst>
                <a:gd name="connsiteX0" fmla="*/ 0 w 1701800"/>
                <a:gd name="connsiteY0" fmla="*/ 0 h 1049867"/>
                <a:gd name="connsiteX1" fmla="*/ 110067 w 1701800"/>
                <a:gd name="connsiteY1" fmla="*/ 118533 h 1049867"/>
                <a:gd name="connsiteX2" fmla="*/ 177800 w 1701800"/>
                <a:gd name="connsiteY2" fmla="*/ 254000 h 1049867"/>
                <a:gd name="connsiteX3" fmla="*/ 177800 w 1701800"/>
                <a:gd name="connsiteY3" fmla="*/ 330200 h 1049867"/>
                <a:gd name="connsiteX4" fmla="*/ 406400 w 1701800"/>
                <a:gd name="connsiteY4" fmla="*/ 516467 h 1049867"/>
                <a:gd name="connsiteX5" fmla="*/ 626533 w 1701800"/>
                <a:gd name="connsiteY5" fmla="*/ 609600 h 1049867"/>
                <a:gd name="connsiteX6" fmla="*/ 728133 w 1701800"/>
                <a:gd name="connsiteY6" fmla="*/ 677333 h 1049867"/>
                <a:gd name="connsiteX7" fmla="*/ 1032933 w 1701800"/>
                <a:gd name="connsiteY7" fmla="*/ 668867 h 1049867"/>
                <a:gd name="connsiteX8" fmla="*/ 1227667 w 1701800"/>
                <a:gd name="connsiteY8" fmla="*/ 626533 h 1049867"/>
                <a:gd name="connsiteX9" fmla="*/ 1270000 w 1701800"/>
                <a:gd name="connsiteY9" fmla="*/ 762000 h 1049867"/>
                <a:gd name="connsiteX10" fmla="*/ 1430867 w 1701800"/>
                <a:gd name="connsiteY10" fmla="*/ 905933 h 1049867"/>
                <a:gd name="connsiteX11" fmla="*/ 1524000 w 1701800"/>
                <a:gd name="connsiteY11" fmla="*/ 973667 h 1049867"/>
                <a:gd name="connsiteX12" fmla="*/ 1701800 w 1701800"/>
                <a:gd name="connsiteY12" fmla="*/ 1049867 h 1049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01800" h="1049867">
                  <a:moveTo>
                    <a:pt x="0" y="0"/>
                  </a:moveTo>
                  <a:lnTo>
                    <a:pt x="110067" y="118533"/>
                  </a:lnTo>
                  <a:lnTo>
                    <a:pt x="177800" y="254000"/>
                  </a:lnTo>
                  <a:lnTo>
                    <a:pt x="177800" y="330200"/>
                  </a:lnTo>
                  <a:lnTo>
                    <a:pt x="406400" y="516467"/>
                  </a:lnTo>
                  <a:lnTo>
                    <a:pt x="626533" y="609600"/>
                  </a:lnTo>
                  <a:lnTo>
                    <a:pt x="728133" y="677333"/>
                  </a:lnTo>
                  <a:lnTo>
                    <a:pt x="1032933" y="668867"/>
                  </a:lnTo>
                  <a:lnTo>
                    <a:pt x="1227667" y="626533"/>
                  </a:lnTo>
                  <a:lnTo>
                    <a:pt x="1270000" y="762000"/>
                  </a:lnTo>
                  <a:lnTo>
                    <a:pt x="1430867" y="905933"/>
                  </a:lnTo>
                  <a:lnTo>
                    <a:pt x="1524000" y="973667"/>
                  </a:lnTo>
                  <a:lnTo>
                    <a:pt x="1701800" y="1049867"/>
                  </a:lnTo>
                </a:path>
              </a:pathLst>
            </a:custGeom>
            <a:noFill/>
            <a:ln w="4762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DA2AF0B5-3701-4A95-9430-8519AE867CD2}"/>
              </a:ext>
            </a:extLst>
          </p:cNvPr>
          <p:cNvGrpSpPr/>
          <p:nvPr/>
        </p:nvGrpSpPr>
        <p:grpSpPr>
          <a:xfrm>
            <a:off x="651933" y="2213547"/>
            <a:ext cx="8382000" cy="3166533"/>
            <a:chOff x="651933" y="2213547"/>
            <a:chExt cx="8382000" cy="3166533"/>
          </a:xfrm>
        </p:grpSpPr>
        <p:sp>
          <p:nvSpPr>
            <p:cNvPr id="7" name="Freeform 6"/>
            <p:cNvSpPr/>
            <p:nvPr/>
          </p:nvSpPr>
          <p:spPr>
            <a:xfrm>
              <a:off x="651933" y="2213547"/>
              <a:ext cx="1134534" cy="279400"/>
            </a:xfrm>
            <a:custGeom>
              <a:avLst/>
              <a:gdLst>
                <a:gd name="connsiteX0" fmla="*/ 0 w 1134534"/>
                <a:gd name="connsiteY0" fmla="*/ 177800 h 279400"/>
                <a:gd name="connsiteX1" fmla="*/ 364067 w 1134534"/>
                <a:gd name="connsiteY1" fmla="*/ 127000 h 279400"/>
                <a:gd name="connsiteX2" fmla="*/ 719667 w 1134534"/>
                <a:gd name="connsiteY2" fmla="*/ 59267 h 279400"/>
                <a:gd name="connsiteX3" fmla="*/ 999067 w 1134534"/>
                <a:gd name="connsiteY3" fmla="*/ 0 h 279400"/>
                <a:gd name="connsiteX4" fmla="*/ 1109134 w 1134534"/>
                <a:gd name="connsiteY4" fmla="*/ 67733 h 279400"/>
                <a:gd name="connsiteX5" fmla="*/ 1117600 w 1134534"/>
                <a:gd name="connsiteY5" fmla="*/ 220133 h 279400"/>
                <a:gd name="connsiteX6" fmla="*/ 1126067 w 1134534"/>
                <a:gd name="connsiteY6" fmla="*/ 270933 h 279400"/>
                <a:gd name="connsiteX7" fmla="*/ 1134534 w 1134534"/>
                <a:gd name="connsiteY7" fmla="*/ 279400 h 279400"/>
                <a:gd name="connsiteX8" fmla="*/ 1117600 w 1134534"/>
                <a:gd name="connsiteY8" fmla="*/ 262467 h 27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4534" h="279400">
                  <a:moveTo>
                    <a:pt x="0" y="177800"/>
                  </a:moveTo>
                  <a:lnTo>
                    <a:pt x="364067" y="127000"/>
                  </a:lnTo>
                  <a:lnTo>
                    <a:pt x="719667" y="59267"/>
                  </a:lnTo>
                  <a:lnTo>
                    <a:pt x="999067" y="0"/>
                  </a:lnTo>
                  <a:lnTo>
                    <a:pt x="1109134" y="67733"/>
                  </a:lnTo>
                  <a:lnTo>
                    <a:pt x="1117600" y="220133"/>
                  </a:lnTo>
                  <a:lnTo>
                    <a:pt x="1126067" y="270933"/>
                  </a:lnTo>
                  <a:lnTo>
                    <a:pt x="1134534" y="279400"/>
                  </a:lnTo>
                  <a:lnTo>
                    <a:pt x="1117600" y="262467"/>
                  </a:lnTo>
                </a:path>
              </a:pathLst>
            </a:cu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Freeform 7"/>
            <p:cNvSpPr/>
            <p:nvPr/>
          </p:nvSpPr>
          <p:spPr>
            <a:xfrm>
              <a:off x="1820333" y="2967080"/>
              <a:ext cx="1253067" cy="2294467"/>
            </a:xfrm>
            <a:custGeom>
              <a:avLst/>
              <a:gdLst>
                <a:gd name="connsiteX0" fmla="*/ 0 w 1253067"/>
                <a:gd name="connsiteY0" fmla="*/ 0 h 2294467"/>
                <a:gd name="connsiteX1" fmla="*/ 93134 w 1253067"/>
                <a:gd name="connsiteY1" fmla="*/ 220134 h 2294467"/>
                <a:gd name="connsiteX2" fmla="*/ 228600 w 1253067"/>
                <a:gd name="connsiteY2" fmla="*/ 355600 h 2294467"/>
                <a:gd name="connsiteX3" fmla="*/ 406400 w 1253067"/>
                <a:gd name="connsiteY3" fmla="*/ 457200 h 2294467"/>
                <a:gd name="connsiteX4" fmla="*/ 584200 w 1253067"/>
                <a:gd name="connsiteY4" fmla="*/ 516467 h 2294467"/>
                <a:gd name="connsiteX5" fmla="*/ 702734 w 1253067"/>
                <a:gd name="connsiteY5" fmla="*/ 592667 h 2294467"/>
                <a:gd name="connsiteX6" fmla="*/ 778934 w 1253067"/>
                <a:gd name="connsiteY6" fmla="*/ 626534 h 2294467"/>
                <a:gd name="connsiteX7" fmla="*/ 762000 w 1253067"/>
                <a:gd name="connsiteY7" fmla="*/ 677334 h 2294467"/>
                <a:gd name="connsiteX8" fmla="*/ 694267 w 1253067"/>
                <a:gd name="connsiteY8" fmla="*/ 778934 h 2294467"/>
                <a:gd name="connsiteX9" fmla="*/ 668867 w 1253067"/>
                <a:gd name="connsiteY9" fmla="*/ 914400 h 2294467"/>
                <a:gd name="connsiteX10" fmla="*/ 711200 w 1253067"/>
                <a:gd name="connsiteY10" fmla="*/ 1058334 h 2294467"/>
                <a:gd name="connsiteX11" fmla="*/ 812800 w 1253067"/>
                <a:gd name="connsiteY11" fmla="*/ 1210734 h 2294467"/>
                <a:gd name="connsiteX12" fmla="*/ 897467 w 1253067"/>
                <a:gd name="connsiteY12" fmla="*/ 1270000 h 2294467"/>
                <a:gd name="connsiteX13" fmla="*/ 982134 w 1253067"/>
                <a:gd name="connsiteY13" fmla="*/ 1303867 h 2294467"/>
                <a:gd name="connsiteX14" fmla="*/ 990600 w 1253067"/>
                <a:gd name="connsiteY14" fmla="*/ 1473200 h 2294467"/>
                <a:gd name="connsiteX15" fmla="*/ 990600 w 1253067"/>
                <a:gd name="connsiteY15" fmla="*/ 1684867 h 2294467"/>
                <a:gd name="connsiteX16" fmla="*/ 1007534 w 1253067"/>
                <a:gd name="connsiteY16" fmla="*/ 1955800 h 2294467"/>
                <a:gd name="connsiteX17" fmla="*/ 1075267 w 1253067"/>
                <a:gd name="connsiteY17" fmla="*/ 2091267 h 2294467"/>
                <a:gd name="connsiteX18" fmla="*/ 1066800 w 1253067"/>
                <a:gd name="connsiteY18" fmla="*/ 2184400 h 2294467"/>
                <a:gd name="connsiteX19" fmla="*/ 1253067 w 1253067"/>
                <a:gd name="connsiteY19" fmla="*/ 2294467 h 2294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53067" h="2294467">
                  <a:moveTo>
                    <a:pt x="0" y="0"/>
                  </a:moveTo>
                  <a:lnTo>
                    <a:pt x="93134" y="220134"/>
                  </a:lnTo>
                  <a:lnTo>
                    <a:pt x="228600" y="355600"/>
                  </a:lnTo>
                  <a:lnTo>
                    <a:pt x="406400" y="457200"/>
                  </a:lnTo>
                  <a:lnTo>
                    <a:pt x="584200" y="516467"/>
                  </a:lnTo>
                  <a:lnTo>
                    <a:pt x="702734" y="592667"/>
                  </a:lnTo>
                  <a:lnTo>
                    <a:pt x="778934" y="626534"/>
                  </a:lnTo>
                  <a:lnTo>
                    <a:pt x="762000" y="677334"/>
                  </a:lnTo>
                  <a:lnTo>
                    <a:pt x="694267" y="778934"/>
                  </a:lnTo>
                  <a:lnTo>
                    <a:pt x="668867" y="914400"/>
                  </a:lnTo>
                  <a:lnTo>
                    <a:pt x="711200" y="1058334"/>
                  </a:lnTo>
                  <a:lnTo>
                    <a:pt x="812800" y="1210734"/>
                  </a:lnTo>
                  <a:lnTo>
                    <a:pt x="897467" y="1270000"/>
                  </a:lnTo>
                  <a:lnTo>
                    <a:pt x="982134" y="1303867"/>
                  </a:lnTo>
                  <a:lnTo>
                    <a:pt x="990600" y="1473200"/>
                  </a:lnTo>
                  <a:lnTo>
                    <a:pt x="990600" y="1684867"/>
                  </a:lnTo>
                  <a:lnTo>
                    <a:pt x="1007534" y="1955800"/>
                  </a:lnTo>
                  <a:lnTo>
                    <a:pt x="1075267" y="2091267"/>
                  </a:lnTo>
                  <a:lnTo>
                    <a:pt x="1066800" y="2184400"/>
                  </a:lnTo>
                  <a:lnTo>
                    <a:pt x="1253067" y="2294467"/>
                  </a:ln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Freeform 8"/>
            <p:cNvSpPr/>
            <p:nvPr/>
          </p:nvSpPr>
          <p:spPr>
            <a:xfrm>
              <a:off x="7941733" y="2281280"/>
              <a:ext cx="575734" cy="1193800"/>
            </a:xfrm>
            <a:custGeom>
              <a:avLst/>
              <a:gdLst>
                <a:gd name="connsiteX0" fmla="*/ 575734 w 575734"/>
                <a:gd name="connsiteY0" fmla="*/ 127000 h 1193800"/>
                <a:gd name="connsiteX1" fmla="*/ 457200 w 575734"/>
                <a:gd name="connsiteY1" fmla="*/ 127000 h 1193800"/>
                <a:gd name="connsiteX2" fmla="*/ 194734 w 575734"/>
                <a:gd name="connsiteY2" fmla="*/ 33867 h 1193800"/>
                <a:gd name="connsiteX3" fmla="*/ 101600 w 575734"/>
                <a:gd name="connsiteY3" fmla="*/ 0 h 1193800"/>
                <a:gd name="connsiteX4" fmla="*/ 152400 w 575734"/>
                <a:gd name="connsiteY4" fmla="*/ 84667 h 1193800"/>
                <a:gd name="connsiteX5" fmla="*/ 110067 w 575734"/>
                <a:gd name="connsiteY5" fmla="*/ 262467 h 1193800"/>
                <a:gd name="connsiteX6" fmla="*/ 42334 w 575734"/>
                <a:gd name="connsiteY6" fmla="*/ 338667 h 1193800"/>
                <a:gd name="connsiteX7" fmla="*/ 0 w 575734"/>
                <a:gd name="connsiteY7" fmla="*/ 372534 h 1193800"/>
                <a:gd name="connsiteX8" fmla="*/ 33867 w 575734"/>
                <a:gd name="connsiteY8" fmla="*/ 448734 h 1193800"/>
                <a:gd name="connsiteX9" fmla="*/ 25400 w 575734"/>
                <a:gd name="connsiteY9" fmla="*/ 550334 h 1193800"/>
                <a:gd name="connsiteX10" fmla="*/ 110067 w 575734"/>
                <a:gd name="connsiteY10" fmla="*/ 668867 h 1193800"/>
                <a:gd name="connsiteX11" fmla="*/ 177800 w 575734"/>
                <a:gd name="connsiteY11" fmla="*/ 753534 h 1193800"/>
                <a:gd name="connsiteX12" fmla="*/ 194734 w 575734"/>
                <a:gd name="connsiteY12" fmla="*/ 829734 h 1193800"/>
                <a:gd name="connsiteX13" fmla="*/ 220134 w 575734"/>
                <a:gd name="connsiteY13" fmla="*/ 863600 h 1193800"/>
                <a:gd name="connsiteX14" fmla="*/ 321734 w 575734"/>
                <a:gd name="connsiteY14" fmla="*/ 922867 h 1193800"/>
                <a:gd name="connsiteX15" fmla="*/ 338667 w 575734"/>
                <a:gd name="connsiteY15" fmla="*/ 982134 h 1193800"/>
                <a:gd name="connsiteX16" fmla="*/ 338667 w 575734"/>
                <a:gd name="connsiteY16" fmla="*/ 1066800 h 1193800"/>
                <a:gd name="connsiteX17" fmla="*/ 313267 w 575734"/>
                <a:gd name="connsiteY17" fmla="*/ 1143000 h 1193800"/>
                <a:gd name="connsiteX18" fmla="*/ 262467 w 575734"/>
                <a:gd name="connsiteY18" fmla="*/ 1176867 h 1193800"/>
                <a:gd name="connsiteX19" fmla="*/ 186267 w 575734"/>
                <a:gd name="connsiteY19" fmla="*/ 1193800 h 1193800"/>
                <a:gd name="connsiteX20" fmla="*/ 186267 w 575734"/>
                <a:gd name="connsiteY20" fmla="*/ 1193800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75734" h="1193800">
                  <a:moveTo>
                    <a:pt x="575734" y="127000"/>
                  </a:moveTo>
                  <a:lnTo>
                    <a:pt x="457200" y="127000"/>
                  </a:lnTo>
                  <a:lnTo>
                    <a:pt x="194734" y="33867"/>
                  </a:lnTo>
                  <a:lnTo>
                    <a:pt x="101600" y="0"/>
                  </a:lnTo>
                  <a:lnTo>
                    <a:pt x="152400" y="84667"/>
                  </a:lnTo>
                  <a:lnTo>
                    <a:pt x="110067" y="262467"/>
                  </a:lnTo>
                  <a:lnTo>
                    <a:pt x="42334" y="338667"/>
                  </a:lnTo>
                  <a:lnTo>
                    <a:pt x="0" y="372534"/>
                  </a:lnTo>
                  <a:lnTo>
                    <a:pt x="33867" y="448734"/>
                  </a:lnTo>
                  <a:lnTo>
                    <a:pt x="25400" y="550334"/>
                  </a:lnTo>
                  <a:lnTo>
                    <a:pt x="110067" y="668867"/>
                  </a:lnTo>
                  <a:lnTo>
                    <a:pt x="177800" y="753534"/>
                  </a:lnTo>
                  <a:lnTo>
                    <a:pt x="194734" y="829734"/>
                  </a:lnTo>
                  <a:lnTo>
                    <a:pt x="220134" y="863600"/>
                  </a:lnTo>
                  <a:lnTo>
                    <a:pt x="321734" y="922867"/>
                  </a:lnTo>
                  <a:lnTo>
                    <a:pt x="338667" y="982134"/>
                  </a:lnTo>
                  <a:lnTo>
                    <a:pt x="338667" y="1066800"/>
                  </a:lnTo>
                  <a:lnTo>
                    <a:pt x="313267" y="1143000"/>
                  </a:lnTo>
                  <a:lnTo>
                    <a:pt x="262467" y="1176867"/>
                  </a:lnTo>
                  <a:lnTo>
                    <a:pt x="186267" y="1193800"/>
                  </a:lnTo>
                  <a:lnTo>
                    <a:pt x="186267" y="1193800"/>
                  </a:lnTo>
                </a:path>
              </a:pathLst>
            </a:custGeom>
            <a:noFill/>
            <a:ln w="476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48" name="Freeform 2047"/>
            <p:cNvSpPr/>
            <p:nvPr/>
          </p:nvSpPr>
          <p:spPr>
            <a:xfrm>
              <a:off x="7628359" y="2882414"/>
              <a:ext cx="1405574" cy="1499076"/>
            </a:xfrm>
            <a:custGeom>
              <a:avLst/>
              <a:gdLst>
                <a:gd name="connsiteX0" fmla="*/ 194841 w 1405574"/>
                <a:gd name="connsiteY0" fmla="*/ 0 h 1499076"/>
                <a:gd name="connsiteX1" fmla="*/ 186374 w 1405574"/>
                <a:gd name="connsiteY1" fmla="*/ 110066 h 1499076"/>
                <a:gd name="connsiteX2" fmla="*/ 118641 w 1405574"/>
                <a:gd name="connsiteY2" fmla="*/ 228600 h 1499076"/>
                <a:gd name="connsiteX3" fmla="*/ 25508 w 1405574"/>
                <a:gd name="connsiteY3" fmla="*/ 254000 h 1499076"/>
                <a:gd name="connsiteX4" fmla="*/ 108 w 1405574"/>
                <a:gd name="connsiteY4" fmla="*/ 254000 h 1499076"/>
                <a:gd name="connsiteX5" fmla="*/ 17041 w 1405574"/>
                <a:gd name="connsiteY5" fmla="*/ 338666 h 1499076"/>
                <a:gd name="connsiteX6" fmla="*/ 33974 w 1405574"/>
                <a:gd name="connsiteY6" fmla="*/ 381000 h 1499076"/>
                <a:gd name="connsiteX7" fmla="*/ 127108 w 1405574"/>
                <a:gd name="connsiteY7" fmla="*/ 499533 h 1499076"/>
                <a:gd name="connsiteX8" fmla="*/ 177908 w 1405574"/>
                <a:gd name="connsiteY8" fmla="*/ 609600 h 1499076"/>
                <a:gd name="connsiteX9" fmla="*/ 177908 w 1405574"/>
                <a:gd name="connsiteY9" fmla="*/ 719666 h 1499076"/>
                <a:gd name="connsiteX10" fmla="*/ 169441 w 1405574"/>
                <a:gd name="connsiteY10" fmla="*/ 846666 h 1499076"/>
                <a:gd name="connsiteX11" fmla="*/ 245641 w 1405574"/>
                <a:gd name="connsiteY11" fmla="*/ 880533 h 1499076"/>
                <a:gd name="connsiteX12" fmla="*/ 575841 w 1405574"/>
                <a:gd name="connsiteY12" fmla="*/ 956733 h 1499076"/>
                <a:gd name="connsiteX13" fmla="*/ 812908 w 1405574"/>
                <a:gd name="connsiteY13" fmla="*/ 1058333 h 1499076"/>
                <a:gd name="connsiteX14" fmla="*/ 931441 w 1405574"/>
                <a:gd name="connsiteY14" fmla="*/ 1151466 h 1499076"/>
                <a:gd name="connsiteX15" fmla="*/ 1024574 w 1405574"/>
                <a:gd name="connsiteY15" fmla="*/ 1253066 h 1499076"/>
                <a:gd name="connsiteX16" fmla="*/ 1126174 w 1405574"/>
                <a:gd name="connsiteY16" fmla="*/ 1312333 h 1499076"/>
                <a:gd name="connsiteX17" fmla="*/ 1151574 w 1405574"/>
                <a:gd name="connsiteY17" fmla="*/ 1447800 h 1499076"/>
                <a:gd name="connsiteX18" fmla="*/ 1202374 w 1405574"/>
                <a:gd name="connsiteY18" fmla="*/ 1490133 h 1499076"/>
                <a:gd name="connsiteX19" fmla="*/ 1303974 w 1405574"/>
                <a:gd name="connsiteY19" fmla="*/ 1498600 h 1499076"/>
                <a:gd name="connsiteX20" fmla="*/ 1405574 w 1405574"/>
                <a:gd name="connsiteY20" fmla="*/ 1481666 h 1499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05574" h="1499076">
                  <a:moveTo>
                    <a:pt x="194841" y="0"/>
                  </a:moveTo>
                  <a:cubicBezTo>
                    <a:pt x="196957" y="35983"/>
                    <a:pt x="199074" y="71966"/>
                    <a:pt x="186374" y="110066"/>
                  </a:cubicBezTo>
                  <a:cubicBezTo>
                    <a:pt x="173674" y="148166"/>
                    <a:pt x="145452" y="204611"/>
                    <a:pt x="118641" y="228600"/>
                  </a:cubicBezTo>
                  <a:cubicBezTo>
                    <a:pt x="91830" y="252589"/>
                    <a:pt x="45263" y="249767"/>
                    <a:pt x="25508" y="254000"/>
                  </a:cubicBezTo>
                  <a:cubicBezTo>
                    <a:pt x="5752" y="258233"/>
                    <a:pt x="1519" y="239889"/>
                    <a:pt x="108" y="254000"/>
                  </a:cubicBezTo>
                  <a:cubicBezTo>
                    <a:pt x="-1303" y="268111"/>
                    <a:pt x="11397" y="317499"/>
                    <a:pt x="17041" y="338666"/>
                  </a:cubicBezTo>
                  <a:cubicBezTo>
                    <a:pt x="22685" y="359833"/>
                    <a:pt x="15629" y="354189"/>
                    <a:pt x="33974" y="381000"/>
                  </a:cubicBezTo>
                  <a:cubicBezTo>
                    <a:pt x="52318" y="407811"/>
                    <a:pt x="103119" y="461433"/>
                    <a:pt x="127108" y="499533"/>
                  </a:cubicBezTo>
                  <a:cubicBezTo>
                    <a:pt x="151097" y="537633"/>
                    <a:pt x="169441" y="572911"/>
                    <a:pt x="177908" y="609600"/>
                  </a:cubicBezTo>
                  <a:cubicBezTo>
                    <a:pt x="186375" y="646289"/>
                    <a:pt x="179319" y="680155"/>
                    <a:pt x="177908" y="719666"/>
                  </a:cubicBezTo>
                  <a:cubicBezTo>
                    <a:pt x="176497" y="759177"/>
                    <a:pt x="158152" y="819855"/>
                    <a:pt x="169441" y="846666"/>
                  </a:cubicBezTo>
                  <a:cubicBezTo>
                    <a:pt x="180730" y="873477"/>
                    <a:pt x="177908" y="862189"/>
                    <a:pt x="245641" y="880533"/>
                  </a:cubicBezTo>
                  <a:cubicBezTo>
                    <a:pt x="313374" y="898877"/>
                    <a:pt x="481297" y="927100"/>
                    <a:pt x="575841" y="956733"/>
                  </a:cubicBezTo>
                  <a:cubicBezTo>
                    <a:pt x="670385" y="986366"/>
                    <a:pt x="753641" y="1025878"/>
                    <a:pt x="812908" y="1058333"/>
                  </a:cubicBezTo>
                  <a:cubicBezTo>
                    <a:pt x="872175" y="1090788"/>
                    <a:pt x="896163" y="1119011"/>
                    <a:pt x="931441" y="1151466"/>
                  </a:cubicBezTo>
                  <a:cubicBezTo>
                    <a:pt x="966719" y="1183921"/>
                    <a:pt x="992119" y="1226255"/>
                    <a:pt x="1024574" y="1253066"/>
                  </a:cubicBezTo>
                  <a:cubicBezTo>
                    <a:pt x="1057029" y="1279877"/>
                    <a:pt x="1105007" y="1279877"/>
                    <a:pt x="1126174" y="1312333"/>
                  </a:cubicBezTo>
                  <a:cubicBezTo>
                    <a:pt x="1147341" y="1344789"/>
                    <a:pt x="1138874" y="1418167"/>
                    <a:pt x="1151574" y="1447800"/>
                  </a:cubicBezTo>
                  <a:cubicBezTo>
                    <a:pt x="1164274" y="1477433"/>
                    <a:pt x="1176974" y="1481666"/>
                    <a:pt x="1202374" y="1490133"/>
                  </a:cubicBezTo>
                  <a:cubicBezTo>
                    <a:pt x="1227774" y="1498600"/>
                    <a:pt x="1270107" y="1500011"/>
                    <a:pt x="1303974" y="1498600"/>
                  </a:cubicBezTo>
                  <a:cubicBezTo>
                    <a:pt x="1337841" y="1497189"/>
                    <a:pt x="1371707" y="1489427"/>
                    <a:pt x="1405574" y="1481666"/>
                  </a:cubicBezTo>
                </a:path>
              </a:pathLst>
            </a:custGeom>
            <a:noFill/>
            <a:ln w="476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49" name="Freeform 2048"/>
            <p:cNvSpPr/>
            <p:nvPr/>
          </p:nvSpPr>
          <p:spPr>
            <a:xfrm>
              <a:off x="2751667" y="3187214"/>
              <a:ext cx="327078" cy="279400"/>
            </a:xfrm>
            <a:custGeom>
              <a:avLst/>
              <a:gdLst>
                <a:gd name="connsiteX0" fmla="*/ 0 w 327078"/>
                <a:gd name="connsiteY0" fmla="*/ 0 h 279400"/>
                <a:gd name="connsiteX1" fmla="*/ 118533 w 327078"/>
                <a:gd name="connsiteY1" fmla="*/ 50800 h 279400"/>
                <a:gd name="connsiteX2" fmla="*/ 245533 w 327078"/>
                <a:gd name="connsiteY2" fmla="*/ 67733 h 279400"/>
                <a:gd name="connsiteX3" fmla="*/ 313266 w 327078"/>
                <a:gd name="connsiteY3" fmla="*/ 67733 h 279400"/>
                <a:gd name="connsiteX4" fmla="*/ 321733 w 327078"/>
                <a:gd name="connsiteY4" fmla="*/ 143933 h 279400"/>
                <a:gd name="connsiteX5" fmla="*/ 321733 w 327078"/>
                <a:gd name="connsiteY5" fmla="*/ 237066 h 279400"/>
                <a:gd name="connsiteX6" fmla="*/ 254000 w 327078"/>
                <a:gd name="connsiteY6" fmla="*/ 279400 h 27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7078" h="279400">
                  <a:moveTo>
                    <a:pt x="0" y="0"/>
                  </a:moveTo>
                  <a:cubicBezTo>
                    <a:pt x="38805" y="19755"/>
                    <a:pt x="77611" y="39511"/>
                    <a:pt x="118533" y="50800"/>
                  </a:cubicBezTo>
                  <a:cubicBezTo>
                    <a:pt x="159455" y="62089"/>
                    <a:pt x="213078" y="64911"/>
                    <a:pt x="245533" y="67733"/>
                  </a:cubicBezTo>
                  <a:cubicBezTo>
                    <a:pt x="277988" y="70555"/>
                    <a:pt x="300566" y="55033"/>
                    <a:pt x="313266" y="67733"/>
                  </a:cubicBezTo>
                  <a:cubicBezTo>
                    <a:pt x="325966" y="80433"/>
                    <a:pt x="320322" y="115711"/>
                    <a:pt x="321733" y="143933"/>
                  </a:cubicBezTo>
                  <a:cubicBezTo>
                    <a:pt x="323144" y="172155"/>
                    <a:pt x="333022" y="214488"/>
                    <a:pt x="321733" y="237066"/>
                  </a:cubicBezTo>
                  <a:cubicBezTo>
                    <a:pt x="310444" y="259644"/>
                    <a:pt x="282222" y="269522"/>
                    <a:pt x="254000" y="279400"/>
                  </a:cubicBezTo>
                </a:path>
              </a:pathLst>
            </a:custGeom>
            <a:noFill/>
            <a:ln w="476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52" name="Freeform 2051"/>
            <p:cNvSpPr/>
            <p:nvPr/>
          </p:nvSpPr>
          <p:spPr>
            <a:xfrm>
              <a:off x="4995333" y="2670747"/>
              <a:ext cx="1955800" cy="450339"/>
            </a:xfrm>
            <a:custGeom>
              <a:avLst/>
              <a:gdLst>
                <a:gd name="connsiteX0" fmla="*/ 0 w 1955800"/>
                <a:gd name="connsiteY0" fmla="*/ 0 h 450339"/>
                <a:gd name="connsiteX1" fmla="*/ 118534 w 1955800"/>
                <a:gd name="connsiteY1" fmla="*/ 135467 h 450339"/>
                <a:gd name="connsiteX2" fmla="*/ 220134 w 1955800"/>
                <a:gd name="connsiteY2" fmla="*/ 118533 h 450339"/>
                <a:gd name="connsiteX3" fmla="*/ 338667 w 1955800"/>
                <a:gd name="connsiteY3" fmla="*/ 152400 h 450339"/>
                <a:gd name="connsiteX4" fmla="*/ 457200 w 1955800"/>
                <a:gd name="connsiteY4" fmla="*/ 118533 h 450339"/>
                <a:gd name="connsiteX5" fmla="*/ 575734 w 1955800"/>
                <a:gd name="connsiteY5" fmla="*/ 101600 h 450339"/>
                <a:gd name="connsiteX6" fmla="*/ 829734 w 1955800"/>
                <a:gd name="connsiteY6" fmla="*/ 313267 h 450339"/>
                <a:gd name="connsiteX7" fmla="*/ 982134 w 1955800"/>
                <a:gd name="connsiteY7" fmla="*/ 406400 h 450339"/>
                <a:gd name="connsiteX8" fmla="*/ 1168400 w 1955800"/>
                <a:gd name="connsiteY8" fmla="*/ 431800 h 450339"/>
                <a:gd name="connsiteX9" fmla="*/ 1244600 w 1955800"/>
                <a:gd name="connsiteY9" fmla="*/ 431800 h 450339"/>
                <a:gd name="connsiteX10" fmla="*/ 1329267 w 1955800"/>
                <a:gd name="connsiteY10" fmla="*/ 194733 h 450339"/>
                <a:gd name="connsiteX11" fmla="*/ 1515534 w 1955800"/>
                <a:gd name="connsiteY11" fmla="*/ 347133 h 450339"/>
                <a:gd name="connsiteX12" fmla="*/ 1744134 w 1955800"/>
                <a:gd name="connsiteY12" fmla="*/ 389467 h 450339"/>
                <a:gd name="connsiteX13" fmla="*/ 1955800 w 1955800"/>
                <a:gd name="connsiteY13" fmla="*/ 355600 h 450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55800" h="450339">
                  <a:moveTo>
                    <a:pt x="0" y="0"/>
                  </a:moveTo>
                  <a:cubicBezTo>
                    <a:pt x="40922" y="57856"/>
                    <a:pt x="81845" y="115712"/>
                    <a:pt x="118534" y="135467"/>
                  </a:cubicBezTo>
                  <a:cubicBezTo>
                    <a:pt x="155223" y="155223"/>
                    <a:pt x="183445" y="115711"/>
                    <a:pt x="220134" y="118533"/>
                  </a:cubicBezTo>
                  <a:cubicBezTo>
                    <a:pt x="256823" y="121355"/>
                    <a:pt x="299156" y="152400"/>
                    <a:pt x="338667" y="152400"/>
                  </a:cubicBezTo>
                  <a:cubicBezTo>
                    <a:pt x="378178" y="152400"/>
                    <a:pt x="417689" y="127000"/>
                    <a:pt x="457200" y="118533"/>
                  </a:cubicBezTo>
                  <a:cubicBezTo>
                    <a:pt x="496711" y="110066"/>
                    <a:pt x="513645" y="69144"/>
                    <a:pt x="575734" y="101600"/>
                  </a:cubicBezTo>
                  <a:cubicBezTo>
                    <a:pt x="637823" y="134056"/>
                    <a:pt x="762001" y="262467"/>
                    <a:pt x="829734" y="313267"/>
                  </a:cubicBezTo>
                  <a:cubicBezTo>
                    <a:pt x="897467" y="364067"/>
                    <a:pt x="925690" y="386645"/>
                    <a:pt x="982134" y="406400"/>
                  </a:cubicBezTo>
                  <a:cubicBezTo>
                    <a:pt x="1038578" y="426155"/>
                    <a:pt x="1124656" y="427567"/>
                    <a:pt x="1168400" y="431800"/>
                  </a:cubicBezTo>
                  <a:cubicBezTo>
                    <a:pt x="1212144" y="436033"/>
                    <a:pt x="1217789" y="471311"/>
                    <a:pt x="1244600" y="431800"/>
                  </a:cubicBezTo>
                  <a:cubicBezTo>
                    <a:pt x="1271411" y="392289"/>
                    <a:pt x="1284111" y="208844"/>
                    <a:pt x="1329267" y="194733"/>
                  </a:cubicBezTo>
                  <a:cubicBezTo>
                    <a:pt x="1374423" y="180622"/>
                    <a:pt x="1446390" y="314677"/>
                    <a:pt x="1515534" y="347133"/>
                  </a:cubicBezTo>
                  <a:cubicBezTo>
                    <a:pt x="1584679" y="379589"/>
                    <a:pt x="1670756" y="388056"/>
                    <a:pt x="1744134" y="389467"/>
                  </a:cubicBezTo>
                  <a:cubicBezTo>
                    <a:pt x="1817512" y="390878"/>
                    <a:pt x="1886656" y="373239"/>
                    <a:pt x="1955800" y="355600"/>
                  </a:cubicBezTo>
                </a:path>
              </a:pathLst>
            </a:custGeom>
            <a:noFill/>
            <a:ln w="476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54" name="Freeform 2053"/>
            <p:cNvSpPr/>
            <p:nvPr/>
          </p:nvSpPr>
          <p:spPr>
            <a:xfrm>
              <a:off x="6925733" y="3542814"/>
              <a:ext cx="1066800" cy="541866"/>
            </a:xfrm>
            <a:custGeom>
              <a:avLst/>
              <a:gdLst>
                <a:gd name="connsiteX0" fmla="*/ 0 w 1066800"/>
                <a:gd name="connsiteY0" fmla="*/ 0 h 541866"/>
                <a:gd name="connsiteX1" fmla="*/ 84667 w 1066800"/>
                <a:gd name="connsiteY1" fmla="*/ 228600 h 541866"/>
                <a:gd name="connsiteX2" fmla="*/ 203200 w 1066800"/>
                <a:gd name="connsiteY2" fmla="*/ 406400 h 541866"/>
                <a:gd name="connsiteX3" fmla="*/ 406400 w 1066800"/>
                <a:gd name="connsiteY3" fmla="*/ 499533 h 541866"/>
                <a:gd name="connsiteX4" fmla="*/ 668867 w 1066800"/>
                <a:gd name="connsiteY4" fmla="*/ 541866 h 541866"/>
                <a:gd name="connsiteX5" fmla="*/ 838200 w 1066800"/>
                <a:gd name="connsiteY5" fmla="*/ 499533 h 541866"/>
                <a:gd name="connsiteX6" fmla="*/ 990600 w 1066800"/>
                <a:gd name="connsiteY6" fmla="*/ 414866 h 541866"/>
                <a:gd name="connsiteX7" fmla="*/ 1066800 w 1066800"/>
                <a:gd name="connsiteY7" fmla="*/ 321733 h 541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66800" h="541866">
                  <a:moveTo>
                    <a:pt x="0" y="0"/>
                  </a:moveTo>
                  <a:cubicBezTo>
                    <a:pt x="25400" y="80433"/>
                    <a:pt x="50800" y="160867"/>
                    <a:pt x="84667" y="228600"/>
                  </a:cubicBezTo>
                  <a:cubicBezTo>
                    <a:pt x="118534" y="296333"/>
                    <a:pt x="149578" y="361245"/>
                    <a:pt x="203200" y="406400"/>
                  </a:cubicBezTo>
                  <a:cubicBezTo>
                    <a:pt x="256822" y="451555"/>
                    <a:pt x="328789" y="476955"/>
                    <a:pt x="406400" y="499533"/>
                  </a:cubicBezTo>
                  <a:cubicBezTo>
                    <a:pt x="484011" y="522111"/>
                    <a:pt x="596900" y="541866"/>
                    <a:pt x="668867" y="541866"/>
                  </a:cubicBezTo>
                  <a:cubicBezTo>
                    <a:pt x="740834" y="541866"/>
                    <a:pt x="784578" y="520700"/>
                    <a:pt x="838200" y="499533"/>
                  </a:cubicBezTo>
                  <a:cubicBezTo>
                    <a:pt x="891822" y="478366"/>
                    <a:pt x="952500" y="444499"/>
                    <a:pt x="990600" y="414866"/>
                  </a:cubicBezTo>
                  <a:cubicBezTo>
                    <a:pt x="1028700" y="385233"/>
                    <a:pt x="1047750" y="353483"/>
                    <a:pt x="1066800" y="321733"/>
                  </a:cubicBezTo>
                </a:path>
              </a:pathLst>
            </a:custGeom>
            <a:noFill/>
            <a:ln w="476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61" name="Freeform 2060"/>
            <p:cNvSpPr/>
            <p:nvPr/>
          </p:nvSpPr>
          <p:spPr>
            <a:xfrm>
              <a:off x="3835400" y="5210747"/>
              <a:ext cx="254000" cy="169333"/>
            </a:xfrm>
            <a:custGeom>
              <a:avLst/>
              <a:gdLst>
                <a:gd name="connsiteX0" fmla="*/ 0 w 254000"/>
                <a:gd name="connsiteY0" fmla="*/ 0 h 169333"/>
                <a:gd name="connsiteX1" fmla="*/ 59267 w 254000"/>
                <a:gd name="connsiteY1" fmla="*/ 16933 h 169333"/>
                <a:gd name="connsiteX2" fmla="*/ 220133 w 254000"/>
                <a:gd name="connsiteY2" fmla="*/ 67733 h 169333"/>
                <a:gd name="connsiteX3" fmla="*/ 254000 w 254000"/>
                <a:gd name="connsiteY3" fmla="*/ 135467 h 169333"/>
                <a:gd name="connsiteX4" fmla="*/ 220133 w 254000"/>
                <a:gd name="connsiteY4" fmla="*/ 143933 h 169333"/>
                <a:gd name="connsiteX5" fmla="*/ 93133 w 254000"/>
                <a:gd name="connsiteY5" fmla="*/ 169333 h 169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4000" h="169333">
                  <a:moveTo>
                    <a:pt x="0" y="0"/>
                  </a:moveTo>
                  <a:lnTo>
                    <a:pt x="59267" y="16933"/>
                  </a:lnTo>
                  <a:cubicBezTo>
                    <a:pt x="95956" y="28222"/>
                    <a:pt x="187678" y="47977"/>
                    <a:pt x="220133" y="67733"/>
                  </a:cubicBezTo>
                  <a:cubicBezTo>
                    <a:pt x="252589" y="87489"/>
                    <a:pt x="254000" y="122767"/>
                    <a:pt x="254000" y="135467"/>
                  </a:cubicBezTo>
                  <a:cubicBezTo>
                    <a:pt x="254000" y="148167"/>
                    <a:pt x="246944" y="138289"/>
                    <a:pt x="220133" y="143933"/>
                  </a:cubicBezTo>
                  <a:cubicBezTo>
                    <a:pt x="193322" y="149577"/>
                    <a:pt x="143227" y="159455"/>
                    <a:pt x="93133" y="169333"/>
                  </a:cubicBezTo>
                </a:path>
              </a:pathLst>
            </a:custGeom>
            <a:noFill/>
            <a:ln w="476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2063" name="Straight Connector 2062"/>
          <p:cNvCxnSpPr/>
          <p:nvPr/>
        </p:nvCxnSpPr>
        <p:spPr>
          <a:xfrm>
            <a:off x="4435317" y="6194096"/>
            <a:ext cx="1504835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>
            <a:off x="4435317" y="6597352"/>
            <a:ext cx="1504835" cy="0"/>
          </a:xfrm>
          <a:prstGeom prst="line">
            <a:avLst/>
          </a:prstGeom>
          <a:ln w="635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/>
          <p:cNvSpPr txBox="1"/>
          <p:nvPr/>
        </p:nvSpPr>
        <p:spPr>
          <a:xfrm>
            <a:off x="5949067" y="6022158"/>
            <a:ext cx="286475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cs typeface="Arial" panose="020B0604020202020204" pitchFamily="34" charset="0"/>
              </a:rPr>
              <a:t>Subduction (convergent)</a:t>
            </a:r>
          </a:p>
          <a:p>
            <a:endParaRPr lang="en-GB" sz="800" dirty="0">
              <a:cs typeface="Arial" panose="020B0604020202020204" pitchFamily="34" charset="0"/>
            </a:endParaRPr>
          </a:p>
          <a:p>
            <a:r>
              <a:rPr lang="en-GB" dirty="0">
                <a:cs typeface="Arial" panose="020B0604020202020204" pitchFamily="34" charset="0"/>
              </a:rPr>
              <a:t>Mid Ocean Ridge (divergent)</a:t>
            </a:r>
          </a:p>
        </p:txBody>
      </p:sp>
    </p:spTree>
    <p:extLst>
      <p:ext uri="{BB962C8B-B14F-4D97-AF65-F5344CB8AC3E}">
        <p14:creationId xmlns:p14="http://schemas.microsoft.com/office/powerpoint/2010/main" val="190071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+mn-lt"/>
                <a:cs typeface="Arial" panose="020B0604020202020204" pitchFamily="34" charset="0"/>
              </a:rPr>
              <a:t>Subduction in more detail…</a:t>
            </a:r>
          </a:p>
        </p:txBody>
      </p:sp>
      <p:pic>
        <p:nvPicPr>
          <p:cNvPr id="1026" name="Picture 2" descr="Image result for subduction zone">
            <a:extLst>
              <a:ext uri="{FF2B5EF4-FFF2-40B4-BE49-F238E27FC236}">
                <a16:creationId xmlns:a16="http://schemas.microsoft.com/office/drawing/2014/main" id="{91FD6B1D-29E8-4D9C-8AC7-0EF0C42FDC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7800" y="1220787"/>
            <a:ext cx="6248400" cy="536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204EE26-8104-4062-9D35-353AEAB197DE}"/>
              </a:ext>
            </a:extLst>
          </p:cNvPr>
          <p:cNvSpPr/>
          <p:nvPr/>
        </p:nvSpPr>
        <p:spPr>
          <a:xfrm>
            <a:off x="5940152" y="2492896"/>
            <a:ext cx="864096" cy="13702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48245DA-5903-4E2C-A40D-F160304AB4CB}"/>
              </a:ext>
            </a:extLst>
          </p:cNvPr>
          <p:cNvSpPr txBox="1">
            <a:spLocks/>
          </p:cNvSpPr>
          <p:nvPr/>
        </p:nvSpPr>
        <p:spPr>
          <a:xfrm>
            <a:off x="3438128" y="6553257"/>
            <a:ext cx="2267744" cy="3268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dirty="0">
                <a:latin typeface="+mn-lt"/>
                <a:cs typeface="Arial" panose="020B0604020202020204" pitchFamily="34" charset="0"/>
              </a:rPr>
              <a:t>www.coumbia.edu</a:t>
            </a:r>
          </a:p>
        </p:txBody>
      </p:sp>
    </p:spTree>
    <p:extLst>
      <p:ext uri="{BB962C8B-B14F-4D97-AF65-F5344CB8AC3E}">
        <p14:creationId xmlns:p14="http://schemas.microsoft.com/office/powerpoint/2010/main" val="7599336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4328" y="908720"/>
            <a:ext cx="3392472" cy="5217443"/>
          </a:xfrm>
        </p:spPr>
        <p:txBody>
          <a:bodyPr>
            <a:normAutofit lnSpcReduction="10000"/>
          </a:bodyPr>
          <a:lstStyle/>
          <a:p>
            <a:r>
              <a:rPr lang="en-GB" dirty="0">
                <a:cs typeface="Arial" panose="020B0604020202020204" pitchFamily="34" charset="0"/>
              </a:rPr>
              <a:t>Magma ‘plumbing’ systems are complex, and span the length of the crust</a:t>
            </a:r>
          </a:p>
          <a:p>
            <a:endParaRPr lang="en-GB" dirty="0">
              <a:cs typeface="Arial" panose="020B0604020202020204" pitchFamily="34" charset="0"/>
            </a:endParaRPr>
          </a:p>
          <a:p>
            <a:r>
              <a:rPr lang="en-GB" dirty="0">
                <a:cs typeface="Arial" panose="020B0604020202020204" pitchFamily="34" charset="0"/>
              </a:rPr>
              <a:t>Sometimes, we get magma chambers near the top…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198DCA37-D366-4E90-AD55-5D55A7E292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1482" y="39233"/>
            <a:ext cx="5087661" cy="6478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4D76193-02B2-4BB0-8882-27F2386BA9C0}"/>
              </a:ext>
            </a:extLst>
          </p:cNvPr>
          <p:cNvSpPr/>
          <p:nvPr/>
        </p:nvSpPr>
        <p:spPr>
          <a:xfrm>
            <a:off x="1331640" y="44624"/>
            <a:ext cx="2088232" cy="13681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A00C3D6-298A-44EF-B120-DFFDAEE7C7AF}"/>
              </a:ext>
            </a:extLst>
          </p:cNvPr>
          <p:cNvSpPr txBox="1"/>
          <p:nvPr/>
        </p:nvSpPr>
        <p:spPr>
          <a:xfrm>
            <a:off x="179512" y="6363559"/>
            <a:ext cx="2088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Image: Matt Loader</a:t>
            </a:r>
          </a:p>
        </p:txBody>
      </p:sp>
    </p:spTree>
    <p:extLst>
      <p:ext uri="{BB962C8B-B14F-4D97-AF65-F5344CB8AC3E}">
        <p14:creationId xmlns:p14="http://schemas.microsoft.com/office/powerpoint/2010/main" val="29918432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469624" y="985322"/>
            <a:ext cx="4392488" cy="643478"/>
            <a:chOff x="821520" y="776613"/>
            <a:chExt cx="4392488" cy="643478"/>
          </a:xfrm>
        </p:grpSpPr>
        <p:sp>
          <p:nvSpPr>
            <p:cNvPr id="6" name="Freeform 5"/>
            <p:cNvSpPr/>
            <p:nvPr/>
          </p:nvSpPr>
          <p:spPr>
            <a:xfrm>
              <a:off x="821520" y="776613"/>
              <a:ext cx="3734121" cy="643478"/>
            </a:xfrm>
            <a:custGeom>
              <a:avLst/>
              <a:gdLst>
                <a:gd name="connsiteX0" fmla="*/ 2941 w 3873483"/>
                <a:gd name="connsiteY0" fmla="*/ 592336 h 667493"/>
                <a:gd name="connsiteX1" fmla="*/ 53045 w 3873483"/>
                <a:gd name="connsiteY1" fmla="*/ 592336 h 667493"/>
                <a:gd name="connsiteX2" fmla="*/ 366196 w 3873483"/>
                <a:gd name="connsiteY2" fmla="*/ 567284 h 667493"/>
                <a:gd name="connsiteX3" fmla="*/ 1255543 w 3873483"/>
                <a:gd name="connsiteY3" fmla="*/ 416972 h 667493"/>
                <a:gd name="connsiteX4" fmla="*/ 2107313 w 3873483"/>
                <a:gd name="connsiteY4" fmla="*/ 16139 h 667493"/>
                <a:gd name="connsiteX5" fmla="*/ 2169943 w 3873483"/>
                <a:gd name="connsiteY5" fmla="*/ 78769 h 667493"/>
                <a:gd name="connsiteX6" fmla="*/ 2257626 w 3873483"/>
                <a:gd name="connsiteY6" fmla="*/ 78769 h 667493"/>
                <a:gd name="connsiteX7" fmla="*/ 2295204 w 3873483"/>
                <a:gd name="connsiteY7" fmla="*/ 28665 h 667493"/>
                <a:gd name="connsiteX8" fmla="*/ 2595828 w 3873483"/>
                <a:gd name="connsiteY8" fmla="*/ 216556 h 667493"/>
                <a:gd name="connsiteX9" fmla="*/ 3096870 w 3873483"/>
                <a:gd name="connsiteY9" fmla="*/ 529706 h 667493"/>
                <a:gd name="connsiteX10" fmla="*/ 3873483 w 3873483"/>
                <a:gd name="connsiteY10" fmla="*/ 667493 h 6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73483" h="667493">
                  <a:moveTo>
                    <a:pt x="2941" y="592336"/>
                  </a:moveTo>
                  <a:cubicBezTo>
                    <a:pt x="-2279" y="594423"/>
                    <a:pt x="-7498" y="596511"/>
                    <a:pt x="53045" y="592336"/>
                  </a:cubicBezTo>
                  <a:cubicBezTo>
                    <a:pt x="113588" y="588161"/>
                    <a:pt x="165780" y="596511"/>
                    <a:pt x="366196" y="567284"/>
                  </a:cubicBezTo>
                  <a:cubicBezTo>
                    <a:pt x="566612" y="538057"/>
                    <a:pt x="965357" y="508829"/>
                    <a:pt x="1255543" y="416972"/>
                  </a:cubicBezTo>
                  <a:cubicBezTo>
                    <a:pt x="1545729" y="325114"/>
                    <a:pt x="1954913" y="72506"/>
                    <a:pt x="2107313" y="16139"/>
                  </a:cubicBezTo>
                  <a:cubicBezTo>
                    <a:pt x="2259713" y="-40228"/>
                    <a:pt x="2144891" y="68331"/>
                    <a:pt x="2169943" y="78769"/>
                  </a:cubicBezTo>
                  <a:cubicBezTo>
                    <a:pt x="2194995" y="89207"/>
                    <a:pt x="2236749" y="87120"/>
                    <a:pt x="2257626" y="78769"/>
                  </a:cubicBezTo>
                  <a:cubicBezTo>
                    <a:pt x="2278503" y="70418"/>
                    <a:pt x="2238837" y="5701"/>
                    <a:pt x="2295204" y="28665"/>
                  </a:cubicBezTo>
                  <a:cubicBezTo>
                    <a:pt x="2351571" y="51629"/>
                    <a:pt x="2595828" y="216556"/>
                    <a:pt x="2595828" y="216556"/>
                  </a:cubicBezTo>
                  <a:cubicBezTo>
                    <a:pt x="2729439" y="300063"/>
                    <a:pt x="2883928" y="454550"/>
                    <a:pt x="3096870" y="529706"/>
                  </a:cubicBezTo>
                  <a:cubicBezTo>
                    <a:pt x="3309812" y="604862"/>
                    <a:pt x="3591647" y="636177"/>
                    <a:pt x="3873483" y="667493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4555641" y="1420091"/>
              <a:ext cx="658367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Freeform 8"/>
          <p:cNvSpPr/>
          <p:nvPr/>
        </p:nvSpPr>
        <p:spPr>
          <a:xfrm>
            <a:off x="251520" y="3234451"/>
            <a:ext cx="3592295" cy="3654996"/>
          </a:xfrm>
          <a:custGeom>
            <a:avLst/>
            <a:gdLst>
              <a:gd name="connsiteX0" fmla="*/ 2090177 w 3592295"/>
              <a:gd name="connsiteY0" fmla="*/ 3006692 h 3654996"/>
              <a:gd name="connsiteX1" fmla="*/ 667777 w 3592295"/>
              <a:gd name="connsiteY1" fmla="*/ 2963149 h 3654996"/>
              <a:gd name="connsiteX2" fmla="*/ 479091 w 3592295"/>
              <a:gd name="connsiteY2" fmla="*/ 2643835 h 3654996"/>
              <a:gd name="connsiteX3" fmla="*/ 116234 w 3592295"/>
              <a:gd name="connsiteY3" fmla="*/ 2513206 h 3654996"/>
              <a:gd name="connsiteX4" fmla="*/ 14634 w 3592295"/>
              <a:gd name="connsiteY4" fmla="*/ 2280978 h 3654996"/>
              <a:gd name="connsiteX5" fmla="*/ 392006 w 3592295"/>
              <a:gd name="connsiteY5" fmla="*/ 1990692 h 3654996"/>
              <a:gd name="connsiteX6" fmla="*/ 1770863 w 3592295"/>
              <a:gd name="connsiteY6" fmla="*/ 1772978 h 3654996"/>
              <a:gd name="connsiteX7" fmla="*/ 2235320 w 3592295"/>
              <a:gd name="connsiteY7" fmla="*/ 60292 h 3654996"/>
              <a:gd name="connsiteX8" fmla="*/ 2307891 w 3592295"/>
              <a:gd name="connsiteY8" fmla="*/ 365092 h 3654996"/>
              <a:gd name="connsiteX9" fmla="*/ 2351434 w 3592295"/>
              <a:gd name="connsiteY9" fmla="*/ 147378 h 3654996"/>
              <a:gd name="connsiteX10" fmla="*/ 2380463 w 3592295"/>
              <a:gd name="connsiteY10" fmla="*/ 1076292 h 3654996"/>
              <a:gd name="connsiteX11" fmla="*/ 2453034 w 3592295"/>
              <a:gd name="connsiteY11" fmla="*/ 539263 h 3654996"/>
              <a:gd name="connsiteX12" fmla="*/ 2554634 w 3592295"/>
              <a:gd name="connsiteY12" fmla="*/ 1526235 h 3654996"/>
              <a:gd name="connsiteX13" fmla="*/ 2830406 w 3592295"/>
              <a:gd name="connsiteY13" fmla="*/ 1889092 h 3654996"/>
              <a:gd name="connsiteX14" fmla="*/ 3527091 w 3592295"/>
              <a:gd name="connsiteY14" fmla="*/ 2237435 h 3654996"/>
              <a:gd name="connsiteX15" fmla="*/ 3483549 w 3592295"/>
              <a:gd name="connsiteY15" fmla="*/ 2745435 h 3654996"/>
              <a:gd name="connsiteX16" fmla="*/ 2830406 w 3592295"/>
              <a:gd name="connsiteY16" fmla="*/ 3151835 h 3654996"/>
              <a:gd name="connsiteX17" fmla="*/ 2714291 w 3592295"/>
              <a:gd name="connsiteY17" fmla="*/ 3514692 h 3654996"/>
              <a:gd name="connsiteX18" fmla="*/ 2714291 w 3592295"/>
              <a:gd name="connsiteY18" fmla="*/ 3645320 h 3654996"/>
              <a:gd name="connsiteX19" fmla="*/ 2685263 w 3592295"/>
              <a:gd name="connsiteY19" fmla="*/ 3645320 h 3654996"/>
              <a:gd name="connsiteX20" fmla="*/ 2641720 w 3592295"/>
              <a:gd name="connsiteY20" fmla="*/ 3645320 h 3654996"/>
              <a:gd name="connsiteX21" fmla="*/ 2598177 w 3592295"/>
              <a:gd name="connsiteY21" fmla="*/ 3645320 h 3654996"/>
              <a:gd name="connsiteX22" fmla="*/ 2598177 w 3592295"/>
              <a:gd name="connsiteY22" fmla="*/ 3630806 h 3654996"/>
              <a:gd name="connsiteX23" fmla="*/ 2598177 w 3592295"/>
              <a:gd name="connsiteY23" fmla="*/ 3572749 h 3654996"/>
              <a:gd name="connsiteX24" fmla="*/ 2583663 w 3592295"/>
              <a:gd name="connsiteY24" fmla="*/ 3209892 h 3654996"/>
              <a:gd name="connsiteX25" fmla="*/ 2424006 w 3592295"/>
              <a:gd name="connsiteY25" fmla="*/ 3050235 h 3654996"/>
              <a:gd name="connsiteX26" fmla="*/ 2090177 w 3592295"/>
              <a:gd name="connsiteY26" fmla="*/ 3006692 h 3654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592295" h="3654996">
                <a:moveTo>
                  <a:pt x="2090177" y="3006692"/>
                </a:moveTo>
                <a:cubicBezTo>
                  <a:pt x="1797472" y="2992178"/>
                  <a:pt x="936291" y="3023625"/>
                  <a:pt x="667777" y="2963149"/>
                </a:cubicBezTo>
                <a:cubicBezTo>
                  <a:pt x="399263" y="2902673"/>
                  <a:pt x="571015" y="2718825"/>
                  <a:pt x="479091" y="2643835"/>
                </a:cubicBezTo>
                <a:cubicBezTo>
                  <a:pt x="387167" y="2568845"/>
                  <a:pt x="193643" y="2573682"/>
                  <a:pt x="116234" y="2513206"/>
                </a:cubicBezTo>
                <a:cubicBezTo>
                  <a:pt x="38825" y="2452730"/>
                  <a:pt x="-31328" y="2368064"/>
                  <a:pt x="14634" y="2280978"/>
                </a:cubicBezTo>
                <a:cubicBezTo>
                  <a:pt x="60596" y="2193892"/>
                  <a:pt x="99301" y="2075359"/>
                  <a:pt x="392006" y="1990692"/>
                </a:cubicBezTo>
                <a:cubicBezTo>
                  <a:pt x="684711" y="1906025"/>
                  <a:pt x="1463644" y="2094711"/>
                  <a:pt x="1770863" y="1772978"/>
                </a:cubicBezTo>
                <a:cubicBezTo>
                  <a:pt x="2078082" y="1451245"/>
                  <a:pt x="2145815" y="294940"/>
                  <a:pt x="2235320" y="60292"/>
                </a:cubicBezTo>
                <a:cubicBezTo>
                  <a:pt x="2324825" y="-174356"/>
                  <a:pt x="2288539" y="350578"/>
                  <a:pt x="2307891" y="365092"/>
                </a:cubicBezTo>
                <a:cubicBezTo>
                  <a:pt x="2327243" y="379606"/>
                  <a:pt x="2339339" y="28845"/>
                  <a:pt x="2351434" y="147378"/>
                </a:cubicBezTo>
                <a:cubicBezTo>
                  <a:pt x="2363529" y="265911"/>
                  <a:pt x="2363530" y="1010978"/>
                  <a:pt x="2380463" y="1076292"/>
                </a:cubicBezTo>
                <a:cubicBezTo>
                  <a:pt x="2397396" y="1141606"/>
                  <a:pt x="2424006" y="464272"/>
                  <a:pt x="2453034" y="539263"/>
                </a:cubicBezTo>
                <a:cubicBezTo>
                  <a:pt x="2482063" y="614253"/>
                  <a:pt x="2491739" y="1301264"/>
                  <a:pt x="2554634" y="1526235"/>
                </a:cubicBezTo>
                <a:cubicBezTo>
                  <a:pt x="2617529" y="1751206"/>
                  <a:pt x="2668330" y="1770559"/>
                  <a:pt x="2830406" y="1889092"/>
                </a:cubicBezTo>
                <a:cubicBezTo>
                  <a:pt x="2992482" y="2007625"/>
                  <a:pt x="3418234" y="2094711"/>
                  <a:pt x="3527091" y="2237435"/>
                </a:cubicBezTo>
                <a:cubicBezTo>
                  <a:pt x="3635948" y="2380159"/>
                  <a:pt x="3599663" y="2593035"/>
                  <a:pt x="3483549" y="2745435"/>
                </a:cubicBezTo>
                <a:cubicBezTo>
                  <a:pt x="3367435" y="2897835"/>
                  <a:pt x="2958616" y="3023626"/>
                  <a:pt x="2830406" y="3151835"/>
                </a:cubicBezTo>
                <a:cubicBezTo>
                  <a:pt x="2702196" y="3280044"/>
                  <a:pt x="2733644" y="3432444"/>
                  <a:pt x="2714291" y="3514692"/>
                </a:cubicBezTo>
                <a:cubicBezTo>
                  <a:pt x="2694938" y="3596940"/>
                  <a:pt x="2719129" y="3623549"/>
                  <a:pt x="2714291" y="3645320"/>
                </a:cubicBezTo>
                <a:cubicBezTo>
                  <a:pt x="2709453" y="3667091"/>
                  <a:pt x="2685263" y="3645320"/>
                  <a:pt x="2685263" y="3645320"/>
                </a:cubicBezTo>
                <a:lnTo>
                  <a:pt x="2641720" y="3645320"/>
                </a:lnTo>
                <a:cubicBezTo>
                  <a:pt x="2627206" y="3645320"/>
                  <a:pt x="2605434" y="3647739"/>
                  <a:pt x="2598177" y="3645320"/>
                </a:cubicBezTo>
                <a:cubicBezTo>
                  <a:pt x="2590920" y="3642901"/>
                  <a:pt x="2598177" y="3630806"/>
                  <a:pt x="2598177" y="3630806"/>
                </a:cubicBezTo>
                <a:cubicBezTo>
                  <a:pt x="2598177" y="3618711"/>
                  <a:pt x="2600596" y="3642901"/>
                  <a:pt x="2598177" y="3572749"/>
                </a:cubicBezTo>
                <a:cubicBezTo>
                  <a:pt x="2595758" y="3502597"/>
                  <a:pt x="2612692" y="3296978"/>
                  <a:pt x="2583663" y="3209892"/>
                </a:cubicBezTo>
                <a:cubicBezTo>
                  <a:pt x="2554635" y="3122806"/>
                  <a:pt x="2513511" y="3084102"/>
                  <a:pt x="2424006" y="3050235"/>
                </a:cubicBezTo>
                <a:cubicBezTo>
                  <a:pt x="2334501" y="3016368"/>
                  <a:pt x="2382882" y="3021206"/>
                  <a:pt x="2090177" y="3006692"/>
                </a:cubicBezTo>
                <a:close/>
              </a:path>
            </a:pathLst>
          </a:cu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6" name="Group 45"/>
          <p:cNvGrpSpPr/>
          <p:nvPr/>
        </p:nvGrpSpPr>
        <p:grpSpPr>
          <a:xfrm>
            <a:off x="2122542" y="228600"/>
            <a:ext cx="2892195" cy="3481388"/>
            <a:chOff x="2480502" y="228600"/>
            <a:chExt cx="2892195" cy="3481388"/>
          </a:xfrm>
        </p:grpSpPr>
        <p:sp>
          <p:nvSpPr>
            <p:cNvPr id="38" name="Freeform 37"/>
            <p:cNvSpPr/>
            <p:nvPr/>
          </p:nvSpPr>
          <p:spPr>
            <a:xfrm>
              <a:off x="2800350" y="1076325"/>
              <a:ext cx="200025" cy="2600325"/>
            </a:xfrm>
            <a:custGeom>
              <a:avLst/>
              <a:gdLst>
                <a:gd name="connsiteX0" fmla="*/ 0 w 200025"/>
                <a:gd name="connsiteY0" fmla="*/ 2381250 h 2600325"/>
                <a:gd name="connsiteX1" fmla="*/ 76200 w 200025"/>
                <a:gd name="connsiteY1" fmla="*/ 1228725 h 2600325"/>
                <a:gd name="connsiteX2" fmla="*/ 152400 w 200025"/>
                <a:gd name="connsiteY2" fmla="*/ 190500 h 2600325"/>
                <a:gd name="connsiteX3" fmla="*/ 161925 w 200025"/>
                <a:gd name="connsiteY3" fmla="*/ 0 h 2600325"/>
                <a:gd name="connsiteX4" fmla="*/ 200025 w 200025"/>
                <a:gd name="connsiteY4" fmla="*/ 0 h 2600325"/>
                <a:gd name="connsiteX5" fmla="*/ 161925 w 200025"/>
                <a:gd name="connsiteY5" fmla="*/ 2495550 h 2600325"/>
                <a:gd name="connsiteX6" fmla="*/ 104775 w 200025"/>
                <a:gd name="connsiteY6" fmla="*/ 2600325 h 2600325"/>
                <a:gd name="connsiteX7" fmla="*/ 9525 w 200025"/>
                <a:gd name="connsiteY7" fmla="*/ 2505075 h 2600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0025" h="2600325">
                  <a:moveTo>
                    <a:pt x="0" y="2381250"/>
                  </a:moveTo>
                  <a:lnTo>
                    <a:pt x="76200" y="1228725"/>
                  </a:lnTo>
                  <a:lnTo>
                    <a:pt x="152400" y="190500"/>
                  </a:lnTo>
                  <a:lnTo>
                    <a:pt x="161925" y="0"/>
                  </a:lnTo>
                  <a:lnTo>
                    <a:pt x="200025" y="0"/>
                  </a:lnTo>
                  <a:lnTo>
                    <a:pt x="161925" y="2495550"/>
                  </a:lnTo>
                  <a:lnTo>
                    <a:pt x="104775" y="2600325"/>
                  </a:lnTo>
                  <a:lnTo>
                    <a:pt x="9525" y="2505075"/>
                  </a:lnTo>
                </a:path>
              </a:pathLst>
            </a:cu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2800350" y="3476625"/>
              <a:ext cx="154781" cy="233363"/>
            </a:xfrm>
            <a:custGeom>
              <a:avLst/>
              <a:gdLst>
                <a:gd name="connsiteX0" fmla="*/ 147638 w 154781"/>
                <a:gd name="connsiteY0" fmla="*/ 0 h 233363"/>
                <a:gd name="connsiteX1" fmla="*/ 154781 w 154781"/>
                <a:gd name="connsiteY1" fmla="*/ 188119 h 233363"/>
                <a:gd name="connsiteX2" fmla="*/ 97631 w 154781"/>
                <a:gd name="connsiteY2" fmla="*/ 233363 h 233363"/>
                <a:gd name="connsiteX3" fmla="*/ 28575 w 154781"/>
                <a:gd name="connsiteY3" fmla="*/ 176213 h 233363"/>
                <a:gd name="connsiteX4" fmla="*/ 0 w 154781"/>
                <a:gd name="connsiteY4" fmla="*/ 104775 h 233363"/>
                <a:gd name="connsiteX5" fmla="*/ 28575 w 154781"/>
                <a:gd name="connsiteY5" fmla="*/ 52388 h 233363"/>
                <a:gd name="connsiteX6" fmla="*/ 147638 w 154781"/>
                <a:gd name="connsiteY6" fmla="*/ 0 h 233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781" h="233363">
                  <a:moveTo>
                    <a:pt x="147638" y="0"/>
                  </a:moveTo>
                  <a:lnTo>
                    <a:pt x="154781" y="188119"/>
                  </a:lnTo>
                  <a:lnTo>
                    <a:pt x="97631" y="233363"/>
                  </a:lnTo>
                  <a:lnTo>
                    <a:pt x="28575" y="176213"/>
                  </a:lnTo>
                  <a:lnTo>
                    <a:pt x="0" y="104775"/>
                  </a:lnTo>
                  <a:lnTo>
                    <a:pt x="28575" y="52388"/>
                  </a:lnTo>
                  <a:lnTo>
                    <a:pt x="147638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2480502" y="228600"/>
              <a:ext cx="2892195" cy="800612"/>
            </a:xfrm>
            <a:custGeom>
              <a:avLst/>
              <a:gdLst>
                <a:gd name="connsiteX0" fmla="*/ 491298 w 2892195"/>
                <a:gd name="connsiteY0" fmla="*/ 795867 h 800612"/>
                <a:gd name="connsiteX1" fmla="*/ 482831 w 2892195"/>
                <a:gd name="connsiteY1" fmla="*/ 618067 h 800612"/>
                <a:gd name="connsiteX2" fmla="*/ 440498 w 2892195"/>
                <a:gd name="connsiteY2" fmla="*/ 313267 h 800612"/>
                <a:gd name="connsiteX3" fmla="*/ 186498 w 2892195"/>
                <a:gd name="connsiteY3" fmla="*/ 228600 h 800612"/>
                <a:gd name="connsiteX4" fmla="*/ 330431 w 2892195"/>
                <a:gd name="connsiteY4" fmla="*/ 194733 h 800612"/>
                <a:gd name="connsiteX5" fmla="*/ 231 w 2892195"/>
                <a:gd name="connsiteY5" fmla="*/ 118533 h 800612"/>
                <a:gd name="connsiteX6" fmla="*/ 389698 w 2892195"/>
                <a:gd name="connsiteY6" fmla="*/ 76200 h 800612"/>
                <a:gd name="connsiteX7" fmla="*/ 228831 w 2892195"/>
                <a:gd name="connsiteY7" fmla="*/ 42333 h 800612"/>
                <a:gd name="connsiteX8" fmla="*/ 398165 w 2892195"/>
                <a:gd name="connsiteY8" fmla="*/ 16933 h 800612"/>
                <a:gd name="connsiteX9" fmla="*/ 694498 w 2892195"/>
                <a:gd name="connsiteY9" fmla="*/ 0 h 800612"/>
                <a:gd name="connsiteX10" fmla="*/ 1168631 w 2892195"/>
                <a:gd name="connsiteY10" fmla="*/ 16933 h 800612"/>
                <a:gd name="connsiteX11" fmla="*/ 1109365 w 2892195"/>
                <a:gd name="connsiteY11" fmla="*/ 50800 h 800612"/>
                <a:gd name="connsiteX12" fmla="*/ 2269298 w 2892195"/>
                <a:gd name="connsiteY12" fmla="*/ 84667 h 800612"/>
                <a:gd name="connsiteX13" fmla="*/ 2150765 w 2892195"/>
                <a:gd name="connsiteY13" fmla="*/ 127000 h 800612"/>
                <a:gd name="connsiteX14" fmla="*/ 2870431 w 2892195"/>
                <a:gd name="connsiteY14" fmla="*/ 220133 h 800612"/>
                <a:gd name="connsiteX15" fmla="*/ 1185565 w 2892195"/>
                <a:gd name="connsiteY15" fmla="*/ 245533 h 800612"/>
                <a:gd name="connsiteX16" fmla="*/ 1168631 w 2892195"/>
                <a:gd name="connsiteY16" fmla="*/ 279400 h 800612"/>
                <a:gd name="connsiteX17" fmla="*/ 652165 w 2892195"/>
                <a:gd name="connsiteY17" fmla="*/ 296333 h 800612"/>
                <a:gd name="connsiteX18" fmla="*/ 533631 w 2892195"/>
                <a:gd name="connsiteY18" fmla="*/ 431800 h 800612"/>
                <a:gd name="connsiteX19" fmla="*/ 491298 w 2892195"/>
                <a:gd name="connsiteY19" fmla="*/ 795867 h 800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892195" h="800612">
                  <a:moveTo>
                    <a:pt x="491298" y="795867"/>
                  </a:moveTo>
                  <a:cubicBezTo>
                    <a:pt x="482831" y="826911"/>
                    <a:pt x="491298" y="698500"/>
                    <a:pt x="482831" y="618067"/>
                  </a:cubicBezTo>
                  <a:cubicBezTo>
                    <a:pt x="474364" y="537634"/>
                    <a:pt x="489887" y="378178"/>
                    <a:pt x="440498" y="313267"/>
                  </a:cubicBezTo>
                  <a:cubicBezTo>
                    <a:pt x="391109" y="248356"/>
                    <a:pt x="204842" y="248356"/>
                    <a:pt x="186498" y="228600"/>
                  </a:cubicBezTo>
                  <a:cubicBezTo>
                    <a:pt x="168153" y="208844"/>
                    <a:pt x="361475" y="213077"/>
                    <a:pt x="330431" y="194733"/>
                  </a:cubicBezTo>
                  <a:cubicBezTo>
                    <a:pt x="299387" y="176389"/>
                    <a:pt x="-9647" y="138288"/>
                    <a:pt x="231" y="118533"/>
                  </a:cubicBezTo>
                  <a:cubicBezTo>
                    <a:pt x="10109" y="98778"/>
                    <a:pt x="351598" y="88900"/>
                    <a:pt x="389698" y="76200"/>
                  </a:cubicBezTo>
                  <a:cubicBezTo>
                    <a:pt x="427798" y="63500"/>
                    <a:pt x="227420" y="52211"/>
                    <a:pt x="228831" y="42333"/>
                  </a:cubicBezTo>
                  <a:cubicBezTo>
                    <a:pt x="230242" y="32455"/>
                    <a:pt x="320554" y="23988"/>
                    <a:pt x="398165" y="16933"/>
                  </a:cubicBezTo>
                  <a:cubicBezTo>
                    <a:pt x="475776" y="9877"/>
                    <a:pt x="566087" y="0"/>
                    <a:pt x="694498" y="0"/>
                  </a:cubicBezTo>
                  <a:cubicBezTo>
                    <a:pt x="822909" y="0"/>
                    <a:pt x="1099487" y="8466"/>
                    <a:pt x="1168631" y="16933"/>
                  </a:cubicBezTo>
                  <a:cubicBezTo>
                    <a:pt x="1237775" y="25400"/>
                    <a:pt x="925921" y="39511"/>
                    <a:pt x="1109365" y="50800"/>
                  </a:cubicBezTo>
                  <a:cubicBezTo>
                    <a:pt x="1292810" y="62089"/>
                    <a:pt x="2095731" y="71967"/>
                    <a:pt x="2269298" y="84667"/>
                  </a:cubicBezTo>
                  <a:cubicBezTo>
                    <a:pt x="2442865" y="97367"/>
                    <a:pt x="2050576" y="104422"/>
                    <a:pt x="2150765" y="127000"/>
                  </a:cubicBezTo>
                  <a:cubicBezTo>
                    <a:pt x="2250954" y="149578"/>
                    <a:pt x="3031298" y="200377"/>
                    <a:pt x="2870431" y="220133"/>
                  </a:cubicBezTo>
                  <a:cubicBezTo>
                    <a:pt x="2709564" y="239889"/>
                    <a:pt x="1469198" y="235655"/>
                    <a:pt x="1185565" y="245533"/>
                  </a:cubicBezTo>
                  <a:cubicBezTo>
                    <a:pt x="901932" y="255411"/>
                    <a:pt x="1257531" y="270933"/>
                    <a:pt x="1168631" y="279400"/>
                  </a:cubicBezTo>
                  <a:cubicBezTo>
                    <a:pt x="1079731" y="287867"/>
                    <a:pt x="757998" y="270933"/>
                    <a:pt x="652165" y="296333"/>
                  </a:cubicBezTo>
                  <a:cubicBezTo>
                    <a:pt x="546332" y="321733"/>
                    <a:pt x="557620" y="347133"/>
                    <a:pt x="533631" y="431800"/>
                  </a:cubicBezTo>
                  <a:cubicBezTo>
                    <a:pt x="509642" y="516467"/>
                    <a:pt x="499765" y="764823"/>
                    <a:pt x="491298" y="79586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42" name="Straight Connector 41"/>
          <p:cNvCxnSpPr>
            <a:stCxn id="38" idx="0"/>
          </p:cNvCxnSpPr>
          <p:nvPr/>
        </p:nvCxnSpPr>
        <p:spPr>
          <a:xfrm flipH="1">
            <a:off x="2428115" y="3457575"/>
            <a:ext cx="14275" cy="9372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3250933" y="844545"/>
            <a:ext cx="18002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cs typeface="Arial" panose="020B0604020202020204" pitchFamily="34" charset="0"/>
              </a:rPr>
              <a:t>Subduction zone </a:t>
            </a:r>
          </a:p>
          <a:p>
            <a:r>
              <a:rPr lang="en-GB" dirty="0">
                <a:cs typeface="Arial" panose="020B0604020202020204" pitchFamily="34" charset="0"/>
              </a:rPr>
              <a:t>volcano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923928" y="5360328"/>
            <a:ext cx="18341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cs typeface="Arial" panose="020B0604020202020204" pitchFamily="34" charset="0"/>
              </a:rPr>
              <a:t>Magma chamber </a:t>
            </a:r>
          </a:p>
          <a:p>
            <a:r>
              <a:rPr lang="en-GB" dirty="0">
                <a:cs typeface="Arial" panose="020B0604020202020204" pitchFamily="34" charset="0"/>
              </a:rPr>
              <a:t>(5 -15km depth)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436096" y="1076324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dirty="0"/>
              <a:t>Volcanoes are supplied by large magma chambers</a:t>
            </a:r>
          </a:p>
        </p:txBody>
      </p:sp>
    </p:spTree>
    <p:extLst>
      <p:ext uri="{BB962C8B-B14F-4D97-AF65-F5344CB8AC3E}">
        <p14:creationId xmlns:p14="http://schemas.microsoft.com/office/powerpoint/2010/main" val="39213741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469624" y="985322"/>
            <a:ext cx="4392488" cy="643478"/>
            <a:chOff x="821520" y="776613"/>
            <a:chExt cx="4392488" cy="643478"/>
          </a:xfrm>
        </p:grpSpPr>
        <p:sp>
          <p:nvSpPr>
            <p:cNvPr id="6" name="Freeform 5"/>
            <p:cNvSpPr/>
            <p:nvPr/>
          </p:nvSpPr>
          <p:spPr>
            <a:xfrm>
              <a:off x="821520" y="776613"/>
              <a:ext cx="3734121" cy="643478"/>
            </a:xfrm>
            <a:custGeom>
              <a:avLst/>
              <a:gdLst>
                <a:gd name="connsiteX0" fmla="*/ 2941 w 3873483"/>
                <a:gd name="connsiteY0" fmla="*/ 592336 h 667493"/>
                <a:gd name="connsiteX1" fmla="*/ 53045 w 3873483"/>
                <a:gd name="connsiteY1" fmla="*/ 592336 h 667493"/>
                <a:gd name="connsiteX2" fmla="*/ 366196 w 3873483"/>
                <a:gd name="connsiteY2" fmla="*/ 567284 h 667493"/>
                <a:gd name="connsiteX3" fmla="*/ 1255543 w 3873483"/>
                <a:gd name="connsiteY3" fmla="*/ 416972 h 667493"/>
                <a:gd name="connsiteX4" fmla="*/ 2107313 w 3873483"/>
                <a:gd name="connsiteY4" fmla="*/ 16139 h 667493"/>
                <a:gd name="connsiteX5" fmla="*/ 2169943 w 3873483"/>
                <a:gd name="connsiteY5" fmla="*/ 78769 h 667493"/>
                <a:gd name="connsiteX6" fmla="*/ 2257626 w 3873483"/>
                <a:gd name="connsiteY6" fmla="*/ 78769 h 667493"/>
                <a:gd name="connsiteX7" fmla="*/ 2295204 w 3873483"/>
                <a:gd name="connsiteY7" fmla="*/ 28665 h 667493"/>
                <a:gd name="connsiteX8" fmla="*/ 2595828 w 3873483"/>
                <a:gd name="connsiteY8" fmla="*/ 216556 h 667493"/>
                <a:gd name="connsiteX9" fmla="*/ 3096870 w 3873483"/>
                <a:gd name="connsiteY9" fmla="*/ 529706 h 667493"/>
                <a:gd name="connsiteX10" fmla="*/ 3873483 w 3873483"/>
                <a:gd name="connsiteY10" fmla="*/ 667493 h 6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73483" h="667493">
                  <a:moveTo>
                    <a:pt x="2941" y="592336"/>
                  </a:moveTo>
                  <a:cubicBezTo>
                    <a:pt x="-2279" y="594423"/>
                    <a:pt x="-7498" y="596511"/>
                    <a:pt x="53045" y="592336"/>
                  </a:cubicBezTo>
                  <a:cubicBezTo>
                    <a:pt x="113588" y="588161"/>
                    <a:pt x="165780" y="596511"/>
                    <a:pt x="366196" y="567284"/>
                  </a:cubicBezTo>
                  <a:cubicBezTo>
                    <a:pt x="566612" y="538057"/>
                    <a:pt x="965357" y="508829"/>
                    <a:pt x="1255543" y="416972"/>
                  </a:cubicBezTo>
                  <a:cubicBezTo>
                    <a:pt x="1545729" y="325114"/>
                    <a:pt x="1954913" y="72506"/>
                    <a:pt x="2107313" y="16139"/>
                  </a:cubicBezTo>
                  <a:cubicBezTo>
                    <a:pt x="2259713" y="-40228"/>
                    <a:pt x="2144891" y="68331"/>
                    <a:pt x="2169943" y="78769"/>
                  </a:cubicBezTo>
                  <a:cubicBezTo>
                    <a:pt x="2194995" y="89207"/>
                    <a:pt x="2236749" y="87120"/>
                    <a:pt x="2257626" y="78769"/>
                  </a:cubicBezTo>
                  <a:cubicBezTo>
                    <a:pt x="2278503" y="70418"/>
                    <a:pt x="2238837" y="5701"/>
                    <a:pt x="2295204" y="28665"/>
                  </a:cubicBezTo>
                  <a:cubicBezTo>
                    <a:pt x="2351571" y="51629"/>
                    <a:pt x="2595828" y="216556"/>
                    <a:pt x="2595828" y="216556"/>
                  </a:cubicBezTo>
                  <a:cubicBezTo>
                    <a:pt x="2729439" y="300063"/>
                    <a:pt x="2883928" y="454550"/>
                    <a:pt x="3096870" y="529706"/>
                  </a:cubicBezTo>
                  <a:cubicBezTo>
                    <a:pt x="3309812" y="604862"/>
                    <a:pt x="3591647" y="636177"/>
                    <a:pt x="3873483" y="667493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4555641" y="1420091"/>
              <a:ext cx="658367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Freeform 8"/>
          <p:cNvSpPr/>
          <p:nvPr/>
        </p:nvSpPr>
        <p:spPr>
          <a:xfrm>
            <a:off x="251520" y="3234451"/>
            <a:ext cx="3592295" cy="3654996"/>
          </a:xfrm>
          <a:custGeom>
            <a:avLst/>
            <a:gdLst>
              <a:gd name="connsiteX0" fmla="*/ 2090177 w 3592295"/>
              <a:gd name="connsiteY0" fmla="*/ 3006692 h 3654996"/>
              <a:gd name="connsiteX1" fmla="*/ 667777 w 3592295"/>
              <a:gd name="connsiteY1" fmla="*/ 2963149 h 3654996"/>
              <a:gd name="connsiteX2" fmla="*/ 479091 w 3592295"/>
              <a:gd name="connsiteY2" fmla="*/ 2643835 h 3654996"/>
              <a:gd name="connsiteX3" fmla="*/ 116234 w 3592295"/>
              <a:gd name="connsiteY3" fmla="*/ 2513206 h 3654996"/>
              <a:gd name="connsiteX4" fmla="*/ 14634 w 3592295"/>
              <a:gd name="connsiteY4" fmla="*/ 2280978 h 3654996"/>
              <a:gd name="connsiteX5" fmla="*/ 392006 w 3592295"/>
              <a:gd name="connsiteY5" fmla="*/ 1990692 h 3654996"/>
              <a:gd name="connsiteX6" fmla="*/ 1770863 w 3592295"/>
              <a:gd name="connsiteY6" fmla="*/ 1772978 h 3654996"/>
              <a:gd name="connsiteX7" fmla="*/ 2235320 w 3592295"/>
              <a:gd name="connsiteY7" fmla="*/ 60292 h 3654996"/>
              <a:gd name="connsiteX8" fmla="*/ 2307891 w 3592295"/>
              <a:gd name="connsiteY8" fmla="*/ 365092 h 3654996"/>
              <a:gd name="connsiteX9" fmla="*/ 2351434 w 3592295"/>
              <a:gd name="connsiteY9" fmla="*/ 147378 h 3654996"/>
              <a:gd name="connsiteX10" fmla="*/ 2380463 w 3592295"/>
              <a:gd name="connsiteY10" fmla="*/ 1076292 h 3654996"/>
              <a:gd name="connsiteX11" fmla="*/ 2453034 w 3592295"/>
              <a:gd name="connsiteY11" fmla="*/ 539263 h 3654996"/>
              <a:gd name="connsiteX12" fmla="*/ 2554634 w 3592295"/>
              <a:gd name="connsiteY12" fmla="*/ 1526235 h 3654996"/>
              <a:gd name="connsiteX13" fmla="*/ 2830406 w 3592295"/>
              <a:gd name="connsiteY13" fmla="*/ 1889092 h 3654996"/>
              <a:gd name="connsiteX14" fmla="*/ 3527091 w 3592295"/>
              <a:gd name="connsiteY14" fmla="*/ 2237435 h 3654996"/>
              <a:gd name="connsiteX15" fmla="*/ 3483549 w 3592295"/>
              <a:gd name="connsiteY15" fmla="*/ 2745435 h 3654996"/>
              <a:gd name="connsiteX16" fmla="*/ 2830406 w 3592295"/>
              <a:gd name="connsiteY16" fmla="*/ 3151835 h 3654996"/>
              <a:gd name="connsiteX17" fmla="*/ 2714291 w 3592295"/>
              <a:gd name="connsiteY17" fmla="*/ 3514692 h 3654996"/>
              <a:gd name="connsiteX18" fmla="*/ 2714291 w 3592295"/>
              <a:gd name="connsiteY18" fmla="*/ 3645320 h 3654996"/>
              <a:gd name="connsiteX19" fmla="*/ 2685263 w 3592295"/>
              <a:gd name="connsiteY19" fmla="*/ 3645320 h 3654996"/>
              <a:gd name="connsiteX20" fmla="*/ 2641720 w 3592295"/>
              <a:gd name="connsiteY20" fmla="*/ 3645320 h 3654996"/>
              <a:gd name="connsiteX21" fmla="*/ 2598177 w 3592295"/>
              <a:gd name="connsiteY21" fmla="*/ 3645320 h 3654996"/>
              <a:gd name="connsiteX22" fmla="*/ 2598177 w 3592295"/>
              <a:gd name="connsiteY22" fmla="*/ 3630806 h 3654996"/>
              <a:gd name="connsiteX23" fmla="*/ 2598177 w 3592295"/>
              <a:gd name="connsiteY23" fmla="*/ 3572749 h 3654996"/>
              <a:gd name="connsiteX24" fmla="*/ 2583663 w 3592295"/>
              <a:gd name="connsiteY24" fmla="*/ 3209892 h 3654996"/>
              <a:gd name="connsiteX25" fmla="*/ 2424006 w 3592295"/>
              <a:gd name="connsiteY25" fmla="*/ 3050235 h 3654996"/>
              <a:gd name="connsiteX26" fmla="*/ 2090177 w 3592295"/>
              <a:gd name="connsiteY26" fmla="*/ 3006692 h 3654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592295" h="3654996">
                <a:moveTo>
                  <a:pt x="2090177" y="3006692"/>
                </a:moveTo>
                <a:cubicBezTo>
                  <a:pt x="1797472" y="2992178"/>
                  <a:pt x="936291" y="3023625"/>
                  <a:pt x="667777" y="2963149"/>
                </a:cubicBezTo>
                <a:cubicBezTo>
                  <a:pt x="399263" y="2902673"/>
                  <a:pt x="571015" y="2718825"/>
                  <a:pt x="479091" y="2643835"/>
                </a:cubicBezTo>
                <a:cubicBezTo>
                  <a:pt x="387167" y="2568845"/>
                  <a:pt x="193643" y="2573682"/>
                  <a:pt x="116234" y="2513206"/>
                </a:cubicBezTo>
                <a:cubicBezTo>
                  <a:pt x="38825" y="2452730"/>
                  <a:pt x="-31328" y="2368064"/>
                  <a:pt x="14634" y="2280978"/>
                </a:cubicBezTo>
                <a:cubicBezTo>
                  <a:pt x="60596" y="2193892"/>
                  <a:pt x="99301" y="2075359"/>
                  <a:pt x="392006" y="1990692"/>
                </a:cubicBezTo>
                <a:cubicBezTo>
                  <a:pt x="684711" y="1906025"/>
                  <a:pt x="1463644" y="2094711"/>
                  <a:pt x="1770863" y="1772978"/>
                </a:cubicBezTo>
                <a:cubicBezTo>
                  <a:pt x="2078082" y="1451245"/>
                  <a:pt x="2145815" y="294940"/>
                  <a:pt x="2235320" y="60292"/>
                </a:cubicBezTo>
                <a:cubicBezTo>
                  <a:pt x="2324825" y="-174356"/>
                  <a:pt x="2288539" y="350578"/>
                  <a:pt x="2307891" y="365092"/>
                </a:cubicBezTo>
                <a:cubicBezTo>
                  <a:pt x="2327243" y="379606"/>
                  <a:pt x="2339339" y="28845"/>
                  <a:pt x="2351434" y="147378"/>
                </a:cubicBezTo>
                <a:cubicBezTo>
                  <a:pt x="2363529" y="265911"/>
                  <a:pt x="2363530" y="1010978"/>
                  <a:pt x="2380463" y="1076292"/>
                </a:cubicBezTo>
                <a:cubicBezTo>
                  <a:pt x="2397396" y="1141606"/>
                  <a:pt x="2424006" y="464272"/>
                  <a:pt x="2453034" y="539263"/>
                </a:cubicBezTo>
                <a:cubicBezTo>
                  <a:pt x="2482063" y="614253"/>
                  <a:pt x="2491739" y="1301264"/>
                  <a:pt x="2554634" y="1526235"/>
                </a:cubicBezTo>
                <a:cubicBezTo>
                  <a:pt x="2617529" y="1751206"/>
                  <a:pt x="2668330" y="1770559"/>
                  <a:pt x="2830406" y="1889092"/>
                </a:cubicBezTo>
                <a:cubicBezTo>
                  <a:pt x="2992482" y="2007625"/>
                  <a:pt x="3418234" y="2094711"/>
                  <a:pt x="3527091" y="2237435"/>
                </a:cubicBezTo>
                <a:cubicBezTo>
                  <a:pt x="3635948" y="2380159"/>
                  <a:pt x="3599663" y="2593035"/>
                  <a:pt x="3483549" y="2745435"/>
                </a:cubicBezTo>
                <a:cubicBezTo>
                  <a:pt x="3367435" y="2897835"/>
                  <a:pt x="2958616" y="3023626"/>
                  <a:pt x="2830406" y="3151835"/>
                </a:cubicBezTo>
                <a:cubicBezTo>
                  <a:pt x="2702196" y="3280044"/>
                  <a:pt x="2733644" y="3432444"/>
                  <a:pt x="2714291" y="3514692"/>
                </a:cubicBezTo>
                <a:cubicBezTo>
                  <a:pt x="2694938" y="3596940"/>
                  <a:pt x="2719129" y="3623549"/>
                  <a:pt x="2714291" y="3645320"/>
                </a:cubicBezTo>
                <a:cubicBezTo>
                  <a:pt x="2709453" y="3667091"/>
                  <a:pt x="2685263" y="3645320"/>
                  <a:pt x="2685263" y="3645320"/>
                </a:cubicBezTo>
                <a:lnTo>
                  <a:pt x="2641720" y="3645320"/>
                </a:lnTo>
                <a:cubicBezTo>
                  <a:pt x="2627206" y="3645320"/>
                  <a:pt x="2605434" y="3647739"/>
                  <a:pt x="2598177" y="3645320"/>
                </a:cubicBezTo>
                <a:cubicBezTo>
                  <a:pt x="2590920" y="3642901"/>
                  <a:pt x="2598177" y="3630806"/>
                  <a:pt x="2598177" y="3630806"/>
                </a:cubicBezTo>
                <a:cubicBezTo>
                  <a:pt x="2598177" y="3618711"/>
                  <a:pt x="2600596" y="3642901"/>
                  <a:pt x="2598177" y="3572749"/>
                </a:cubicBezTo>
                <a:cubicBezTo>
                  <a:pt x="2595758" y="3502597"/>
                  <a:pt x="2612692" y="3296978"/>
                  <a:pt x="2583663" y="3209892"/>
                </a:cubicBezTo>
                <a:cubicBezTo>
                  <a:pt x="2554635" y="3122806"/>
                  <a:pt x="2513511" y="3084102"/>
                  <a:pt x="2424006" y="3050235"/>
                </a:cubicBezTo>
                <a:cubicBezTo>
                  <a:pt x="2334501" y="3016368"/>
                  <a:pt x="2382882" y="3021206"/>
                  <a:pt x="2090177" y="3006692"/>
                </a:cubicBezTo>
                <a:close/>
              </a:path>
            </a:pathLst>
          </a:cu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6" name="Group 35"/>
          <p:cNvGrpSpPr/>
          <p:nvPr/>
        </p:nvGrpSpPr>
        <p:grpSpPr>
          <a:xfrm>
            <a:off x="347678" y="4971939"/>
            <a:ext cx="3277232" cy="1512657"/>
            <a:chOff x="705638" y="4971939"/>
            <a:chExt cx="3277232" cy="1512657"/>
          </a:xfrm>
        </p:grpSpPr>
        <p:grpSp>
          <p:nvGrpSpPr>
            <p:cNvPr id="22" name="Group 21"/>
            <p:cNvGrpSpPr/>
            <p:nvPr/>
          </p:nvGrpSpPr>
          <p:grpSpPr>
            <a:xfrm>
              <a:off x="899592" y="4971939"/>
              <a:ext cx="3083278" cy="1139359"/>
              <a:chOff x="899592" y="4971939"/>
              <a:chExt cx="3083278" cy="1139359"/>
            </a:xfrm>
          </p:grpSpPr>
          <p:sp>
            <p:nvSpPr>
              <p:cNvPr id="10" name="Oval 9"/>
              <p:cNvSpPr/>
              <p:nvPr/>
            </p:nvSpPr>
            <p:spPr>
              <a:xfrm>
                <a:off x="1403648" y="5453951"/>
                <a:ext cx="90010" cy="90010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1907704" y="5877272"/>
                <a:ext cx="90010" cy="90010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3892860" y="5573813"/>
                <a:ext cx="90010" cy="90010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2267744" y="5618818"/>
                <a:ext cx="90010" cy="90010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1403648" y="6021288"/>
                <a:ext cx="90010" cy="90010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899592" y="5528808"/>
                <a:ext cx="90010" cy="90010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2812439" y="4971939"/>
                <a:ext cx="90010" cy="90010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3419872" y="5418793"/>
                <a:ext cx="90010" cy="90010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3563888" y="5961654"/>
                <a:ext cx="90010" cy="90010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2738788" y="5543961"/>
                <a:ext cx="90010" cy="90010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843808" y="6021288"/>
                <a:ext cx="90010" cy="90010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123728" y="5343936"/>
                <a:ext cx="90010" cy="90010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4" name="Oval 23"/>
            <p:cNvSpPr/>
            <p:nvPr/>
          </p:nvSpPr>
          <p:spPr>
            <a:xfrm rot="10800000">
              <a:off x="1569734" y="5686651"/>
              <a:ext cx="90010" cy="90010"/>
            </a:xfrm>
            <a:prstGeom prst="ellipse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/>
            <p:cNvSpPr/>
            <p:nvPr/>
          </p:nvSpPr>
          <p:spPr>
            <a:xfrm rot="10800000">
              <a:off x="1065678" y="5263330"/>
              <a:ext cx="90010" cy="90010"/>
            </a:xfrm>
            <a:prstGeom prst="ellipse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val 25"/>
            <p:cNvSpPr/>
            <p:nvPr/>
          </p:nvSpPr>
          <p:spPr>
            <a:xfrm rot="10800000">
              <a:off x="2177902" y="5792712"/>
              <a:ext cx="90010" cy="90010"/>
            </a:xfrm>
            <a:prstGeom prst="ellipse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Oval 26"/>
            <p:cNvSpPr/>
            <p:nvPr/>
          </p:nvSpPr>
          <p:spPr>
            <a:xfrm rot="10800000">
              <a:off x="705638" y="5521784"/>
              <a:ext cx="90010" cy="90010"/>
            </a:xfrm>
            <a:prstGeom prst="ellipse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/>
            <p:cNvSpPr/>
            <p:nvPr/>
          </p:nvSpPr>
          <p:spPr>
            <a:xfrm rot="10800000">
              <a:off x="1313638" y="5708828"/>
              <a:ext cx="90010" cy="90010"/>
            </a:xfrm>
            <a:prstGeom prst="ellipse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Oval 28"/>
            <p:cNvSpPr/>
            <p:nvPr/>
          </p:nvSpPr>
          <p:spPr>
            <a:xfrm rot="10800000">
              <a:off x="2073790" y="5611794"/>
              <a:ext cx="90010" cy="90010"/>
            </a:xfrm>
            <a:prstGeom prst="ellipse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Oval 29"/>
            <p:cNvSpPr/>
            <p:nvPr/>
          </p:nvSpPr>
          <p:spPr>
            <a:xfrm rot="10800000">
              <a:off x="3258323" y="6394586"/>
              <a:ext cx="90010" cy="90010"/>
            </a:xfrm>
            <a:prstGeom prst="ellipse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Oval 30"/>
            <p:cNvSpPr/>
            <p:nvPr/>
          </p:nvSpPr>
          <p:spPr>
            <a:xfrm rot="10800000">
              <a:off x="2650890" y="5947732"/>
              <a:ext cx="90010" cy="90010"/>
            </a:xfrm>
            <a:prstGeom prst="ellipse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Oval 31"/>
            <p:cNvSpPr/>
            <p:nvPr/>
          </p:nvSpPr>
          <p:spPr>
            <a:xfrm rot="10800000">
              <a:off x="2506874" y="5404871"/>
              <a:ext cx="90010" cy="90010"/>
            </a:xfrm>
            <a:prstGeom prst="ellipse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Oval 32"/>
            <p:cNvSpPr/>
            <p:nvPr/>
          </p:nvSpPr>
          <p:spPr>
            <a:xfrm rot="10800000">
              <a:off x="3331974" y="5822564"/>
              <a:ext cx="90010" cy="90010"/>
            </a:xfrm>
            <a:prstGeom prst="ellipse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Oval 33"/>
            <p:cNvSpPr/>
            <p:nvPr/>
          </p:nvSpPr>
          <p:spPr>
            <a:xfrm rot="10800000">
              <a:off x="3226954" y="5345237"/>
              <a:ext cx="90010" cy="90010"/>
            </a:xfrm>
            <a:prstGeom prst="ellipse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Oval 34"/>
            <p:cNvSpPr/>
            <p:nvPr/>
          </p:nvSpPr>
          <p:spPr>
            <a:xfrm rot="10800000">
              <a:off x="1854241" y="5328783"/>
              <a:ext cx="90010" cy="90010"/>
            </a:xfrm>
            <a:prstGeom prst="ellipse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42" name="Straight Connector 41"/>
          <p:cNvCxnSpPr>
            <a:stCxn id="38" idx="0"/>
          </p:cNvCxnSpPr>
          <p:nvPr/>
        </p:nvCxnSpPr>
        <p:spPr>
          <a:xfrm flipH="1">
            <a:off x="2428115" y="3457575"/>
            <a:ext cx="14275" cy="9372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5436096" y="1076324"/>
            <a:ext cx="345638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dirty="0"/>
              <a:t>Volcanoes are supplied by large magma chambers</a:t>
            </a:r>
          </a:p>
          <a:p>
            <a:pPr marL="342900" indent="-342900">
              <a:buFont typeface="+mj-lt"/>
              <a:buAutoNum type="arabicPeriod"/>
            </a:pPr>
            <a:endParaRPr lang="en-GB" dirty="0"/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If changes in the motion of the </a:t>
            </a:r>
            <a:r>
              <a:rPr lang="en-GB" dirty="0" err="1"/>
              <a:t>subducting</a:t>
            </a:r>
            <a:r>
              <a:rPr lang="en-GB" dirty="0"/>
              <a:t> plate happen, volcanism can be cut off.</a:t>
            </a:r>
          </a:p>
          <a:p>
            <a:pPr marL="342900" indent="-342900">
              <a:buFont typeface="+mj-lt"/>
              <a:buAutoNum type="arabicPeriod"/>
            </a:pPr>
            <a:endParaRPr lang="en-GB" dirty="0"/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Gas bubbles start to form in trapped magmas</a:t>
            </a:r>
          </a:p>
        </p:txBody>
      </p:sp>
    </p:spTree>
    <p:extLst>
      <p:ext uri="{BB962C8B-B14F-4D97-AF65-F5344CB8AC3E}">
        <p14:creationId xmlns:p14="http://schemas.microsoft.com/office/powerpoint/2010/main" val="3044452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51"/>
          <p:cNvSpPr txBox="1"/>
          <p:nvPr/>
        </p:nvSpPr>
        <p:spPr>
          <a:xfrm>
            <a:off x="5436096" y="1076324"/>
            <a:ext cx="34563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dirty="0"/>
              <a:t>Volcanoes are supplied by large magma chambers</a:t>
            </a:r>
          </a:p>
          <a:p>
            <a:pPr marL="342900" indent="-342900">
              <a:buFont typeface="+mj-lt"/>
              <a:buAutoNum type="arabicPeriod"/>
            </a:pPr>
            <a:endParaRPr lang="en-GB" dirty="0"/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If changes in the motion of the </a:t>
            </a:r>
            <a:r>
              <a:rPr lang="en-GB" dirty="0" err="1"/>
              <a:t>subducting</a:t>
            </a:r>
            <a:r>
              <a:rPr lang="en-GB" dirty="0"/>
              <a:t> plate happen, volcanism can be cut off.</a:t>
            </a:r>
          </a:p>
          <a:p>
            <a:pPr marL="342900" indent="-342900">
              <a:buFont typeface="+mj-lt"/>
              <a:buAutoNum type="arabicPeriod"/>
            </a:pPr>
            <a:endParaRPr lang="en-GB" dirty="0"/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Gas bubbles start to form in trapped magmas</a:t>
            </a:r>
          </a:p>
          <a:p>
            <a:pPr marL="342900" indent="-342900">
              <a:buFont typeface="+mj-lt"/>
              <a:buAutoNum type="arabicPeriod"/>
            </a:pPr>
            <a:endParaRPr lang="en-GB" dirty="0"/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Copper wants to be in the bubbles over the magma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469624" y="985322"/>
            <a:ext cx="4392488" cy="643478"/>
            <a:chOff x="821520" y="776613"/>
            <a:chExt cx="4392488" cy="643478"/>
          </a:xfrm>
        </p:grpSpPr>
        <p:sp>
          <p:nvSpPr>
            <p:cNvPr id="6" name="Freeform 5"/>
            <p:cNvSpPr/>
            <p:nvPr/>
          </p:nvSpPr>
          <p:spPr>
            <a:xfrm>
              <a:off x="821520" y="776613"/>
              <a:ext cx="3734121" cy="643478"/>
            </a:xfrm>
            <a:custGeom>
              <a:avLst/>
              <a:gdLst>
                <a:gd name="connsiteX0" fmla="*/ 2941 w 3873483"/>
                <a:gd name="connsiteY0" fmla="*/ 592336 h 667493"/>
                <a:gd name="connsiteX1" fmla="*/ 53045 w 3873483"/>
                <a:gd name="connsiteY1" fmla="*/ 592336 h 667493"/>
                <a:gd name="connsiteX2" fmla="*/ 366196 w 3873483"/>
                <a:gd name="connsiteY2" fmla="*/ 567284 h 667493"/>
                <a:gd name="connsiteX3" fmla="*/ 1255543 w 3873483"/>
                <a:gd name="connsiteY3" fmla="*/ 416972 h 667493"/>
                <a:gd name="connsiteX4" fmla="*/ 2107313 w 3873483"/>
                <a:gd name="connsiteY4" fmla="*/ 16139 h 667493"/>
                <a:gd name="connsiteX5" fmla="*/ 2169943 w 3873483"/>
                <a:gd name="connsiteY5" fmla="*/ 78769 h 667493"/>
                <a:gd name="connsiteX6" fmla="*/ 2257626 w 3873483"/>
                <a:gd name="connsiteY6" fmla="*/ 78769 h 667493"/>
                <a:gd name="connsiteX7" fmla="*/ 2295204 w 3873483"/>
                <a:gd name="connsiteY7" fmla="*/ 28665 h 667493"/>
                <a:gd name="connsiteX8" fmla="*/ 2595828 w 3873483"/>
                <a:gd name="connsiteY8" fmla="*/ 216556 h 667493"/>
                <a:gd name="connsiteX9" fmla="*/ 3096870 w 3873483"/>
                <a:gd name="connsiteY9" fmla="*/ 529706 h 667493"/>
                <a:gd name="connsiteX10" fmla="*/ 3873483 w 3873483"/>
                <a:gd name="connsiteY10" fmla="*/ 667493 h 6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73483" h="667493">
                  <a:moveTo>
                    <a:pt x="2941" y="592336"/>
                  </a:moveTo>
                  <a:cubicBezTo>
                    <a:pt x="-2279" y="594423"/>
                    <a:pt x="-7498" y="596511"/>
                    <a:pt x="53045" y="592336"/>
                  </a:cubicBezTo>
                  <a:cubicBezTo>
                    <a:pt x="113588" y="588161"/>
                    <a:pt x="165780" y="596511"/>
                    <a:pt x="366196" y="567284"/>
                  </a:cubicBezTo>
                  <a:cubicBezTo>
                    <a:pt x="566612" y="538057"/>
                    <a:pt x="965357" y="508829"/>
                    <a:pt x="1255543" y="416972"/>
                  </a:cubicBezTo>
                  <a:cubicBezTo>
                    <a:pt x="1545729" y="325114"/>
                    <a:pt x="1954913" y="72506"/>
                    <a:pt x="2107313" y="16139"/>
                  </a:cubicBezTo>
                  <a:cubicBezTo>
                    <a:pt x="2259713" y="-40228"/>
                    <a:pt x="2144891" y="68331"/>
                    <a:pt x="2169943" y="78769"/>
                  </a:cubicBezTo>
                  <a:cubicBezTo>
                    <a:pt x="2194995" y="89207"/>
                    <a:pt x="2236749" y="87120"/>
                    <a:pt x="2257626" y="78769"/>
                  </a:cubicBezTo>
                  <a:cubicBezTo>
                    <a:pt x="2278503" y="70418"/>
                    <a:pt x="2238837" y="5701"/>
                    <a:pt x="2295204" y="28665"/>
                  </a:cubicBezTo>
                  <a:cubicBezTo>
                    <a:pt x="2351571" y="51629"/>
                    <a:pt x="2595828" y="216556"/>
                    <a:pt x="2595828" y="216556"/>
                  </a:cubicBezTo>
                  <a:cubicBezTo>
                    <a:pt x="2729439" y="300063"/>
                    <a:pt x="2883928" y="454550"/>
                    <a:pt x="3096870" y="529706"/>
                  </a:cubicBezTo>
                  <a:cubicBezTo>
                    <a:pt x="3309812" y="604862"/>
                    <a:pt x="3591647" y="636177"/>
                    <a:pt x="3873483" y="667493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4555641" y="1420091"/>
              <a:ext cx="658367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Freeform 8"/>
          <p:cNvSpPr/>
          <p:nvPr/>
        </p:nvSpPr>
        <p:spPr>
          <a:xfrm>
            <a:off x="251520" y="3234451"/>
            <a:ext cx="3592295" cy="3654996"/>
          </a:xfrm>
          <a:custGeom>
            <a:avLst/>
            <a:gdLst>
              <a:gd name="connsiteX0" fmla="*/ 2090177 w 3592295"/>
              <a:gd name="connsiteY0" fmla="*/ 3006692 h 3654996"/>
              <a:gd name="connsiteX1" fmla="*/ 667777 w 3592295"/>
              <a:gd name="connsiteY1" fmla="*/ 2963149 h 3654996"/>
              <a:gd name="connsiteX2" fmla="*/ 479091 w 3592295"/>
              <a:gd name="connsiteY2" fmla="*/ 2643835 h 3654996"/>
              <a:gd name="connsiteX3" fmla="*/ 116234 w 3592295"/>
              <a:gd name="connsiteY3" fmla="*/ 2513206 h 3654996"/>
              <a:gd name="connsiteX4" fmla="*/ 14634 w 3592295"/>
              <a:gd name="connsiteY4" fmla="*/ 2280978 h 3654996"/>
              <a:gd name="connsiteX5" fmla="*/ 392006 w 3592295"/>
              <a:gd name="connsiteY5" fmla="*/ 1990692 h 3654996"/>
              <a:gd name="connsiteX6" fmla="*/ 1770863 w 3592295"/>
              <a:gd name="connsiteY6" fmla="*/ 1772978 h 3654996"/>
              <a:gd name="connsiteX7" fmla="*/ 2235320 w 3592295"/>
              <a:gd name="connsiteY7" fmla="*/ 60292 h 3654996"/>
              <a:gd name="connsiteX8" fmla="*/ 2307891 w 3592295"/>
              <a:gd name="connsiteY8" fmla="*/ 365092 h 3654996"/>
              <a:gd name="connsiteX9" fmla="*/ 2351434 w 3592295"/>
              <a:gd name="connsiteY9" fmla="*/ 147378 h 3654996"/>
              <a:gd name="connsiteX10" fmla="*/ 2380463 w 3592295"/>
              <a:gd name="connsiteY10" fmla="*/ 1076292 h 3654996"/>
              <a:gd name="connsiteX11" fmla="*/ 2453034 w 3592295"/>
              <a:gd name="connsiteY11" fmla="*/ 539263 h 3654996"/>
              <a:gd name="connsiteX12" fmla="*/ 2554634 w 3592295"/>
              <a:gd name="connsiteY12" fmla="*/ 1526235 h 3654996"/>
              <a:gd name="connsiteX13" fmla="*/ 2830406 w 3592295"/>
              <a:gd name="connsiteY13" fmla="*/ 1889092 h 3654996"/>
              <a:gd name="connsiteX14" fmla="*/ 3527091 w 3592295"/>
              <a:gd name="connsiteY14" fmla="*/ 2237435 h 3654996"/>
              <a:gd name="connsiteX15" fmla="*/ 3483549 w 3592295"/>
              <a:gd name="connsiteY15" fmla="*/ 2745435 h 3654996"/>
              <a:gd name="connsiteX16" fmla="*/ 2830406 w 3592295"/>
              <a:gd name="connsiteY16" fmla="*/ 3151835 h 3654996"/>
              <a:gd name="connsiteX17" fmla="*/ 2714291 w 3592295"/>
              <a:gd name="connsiteY17" fmla="*/ 3514692 h 3654996"/>
              <a:gd name="connsiteX18" fmla="*/ 2714291 w 3592295"/>
              <a:gd name="connsiteY18" fmla="*/ 3645320 h 3654996"/>
              <a:gd name="connsiteX19" fmla="*/ 2685263 w 3592295"/>
              <a:gd name="connsiteY19" fmla="*/ 3645320 h 3654996"/>
              <a:gd name="connsiteX20" fmla="*/ 2641720 w 3592295"/>
              <a:gd name="connsiteY20" fmla="*/ 3645320 h 3654996"/>
              <a:gd name="connsiteX21" fmla="*/ 2598177 w 3592295"/>
              <a:gd name="connsiteY21" fmla="*/ 3645320 h 3654996"/>
              <a:gd name="connsiteX22" fmla="*/ 2598177 w 3592295"/>
              <a:gd name="connsiteY22" fmla="*/ 3630806 h 3654996"/>
              <a:gd name="connsiteX23" fmla="*/ 2598177 w 3592295"/>
              <a:gd name="connsiteY23" fmla="*/ 3572749 h 3654996"/>
              <a:gd name="connsiteX24" fmla="*/ 2583663 w 3592295"/>
              <a:gd name="connsiteY24" fmla="*/ 3209892 h 3654996"/>
              <a:gd name="connsiteX25" fmla="*/ 2424006 w 3592295"/>
              <a:gd name="connsiteY25" fmla="*/ 3050235 h 3654996"/>
              <a:gd name="connsiteX26" fmla="*/ 2090177 w 3592295"/>
              <a:gd name="connsiteY26" fmla="*/ 3006692 h 3654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592295" h="3654996">
                <a:moveTo>
                  <a:pt x="2090177" y="3006692"/>
                </a:moveTo>
                <a:cubicBezTo>
                  <a:pt x="1797472" y="2992178"/>
                  <a:pt x="936291" y="3023625"/>
                  <a:pt x="667777" y="2963149"/>
                </a:cubicBezTo>
                <a:cubicBezTo>
                  <a:pt x="399263" y="2902673"/>
                  <a:pt x="571015" y="2718825"/>
                  <a:pt x="479091" y="2643835"/>
                </a:cubicBezTo>
                <a:cubicBezTo>
                  <a:pt x="387167" y="2568845"/>
                  <a:pt x="193643" y="2573682"/>
                  <a:pt x="116234" y="2513206"/>
                </a:cubicBezTo>
                <a:cubicBezTo>
                  <a:pt x="38825" y="2452730"/>
                  <a:pt x="-31328" y="2368064"/>
                  <a:pt x="14634" y="2280978"/>
                </a:cubicBezTo>
                <a:cubicBezTo>
                  <a:pt x="60596" y="2193892"/>
                  <a:pt x="99301" y="2075359"/>
                  <a:pt x="392006" y="1990692"/>
                </a:cubicBezTo>
                <a:cubicBezTo>
                  <a:pt x="684711" y="1906025"/>
                  <a:pt x="1463644" y="2094711"/>
                  <a:pt x="1770863" y="1772978"/>
                </a:cubicBezTo>
                <a:cubicBezTo>
                  <a:pt x="2078082" y="1451245"/>
                  <a:pt x="2145815" y="294940"/>
                  <a:pt x="2235320" y="60292"/>
                </a:cubicBezTo>
                <a:cubicBezTo>
                  <a:pt x="2324825" y="-174356"/>
                  <a:pt x="2288539" y="350578"/>
                  <a:pt x="2307891" y="365092"/>
                </a:cubicBezTo>
                <a:cubicBezTo>
                  <a:pt x="2327243" y="379606"/>
                  <a:pt x="2339339" y="28845"/>
                  <a:pt x="2351434" y="147378"/>
                </a:cubicBezTo>
                <a:cubicBezTo>
                  <a:pt x="2363529" y="265911"/>
                  <a:pt x="2363530" y="1010978"/>
                  <a:pt x="2380463" y="1076292"/>
                </a:cubicBezTo>
                <a:cubicBezTo>
                  <a:pt x="2397396" y="1141606"/>
                  <a:pt x="2424006" y="464272"/>
                  <a:pt x="2453034" y="539263"/>
                </a:cubicBezTo>
                <a:cubicBezTo>
                  <a:pt x="2482063" y="614253"/>
                  <a:pt x="2491739" y="1301264"/>
                  <a:pt x="2554634" y="1526235"/>
                </a:cubicBezTo>
                <a:cubicBezTo>
                  <a:pt x="2617529" y="1751206"/>
                  <a:pt x="2668330" y="1770559"/>
                  <a:pt x="2830406" y="1889092"/>
                </a:cubicBezTo>
                <a:cubicBezTo>
                  <a:pt x="2992482" y="2007625"/>
                  <a:pt x="3418234" y="2094711"/>
                  <a:pt x="3527091" y="2237435"/>
                </a:cubicBezTo>
                <a:cubicBezTo>
                  <a:pt x="3635948" y="2380159"/>
                  <a:pt x="3599663" y="2593035"/>
                  <a:pt x="3483549" y="2745435"/>
                </a:cubicBezTo>
                <a:cubicBezTo>
                  <a:pt x="3367435" y="2897835"/>
                  <a:pt x="2958616" y="3023626"/>
                  <a:pt x="2830406" y="3151835"/>
                </a:cubicBezTo>
                <a:cubicBezTo>
                  <a:pt x="2702196" y="3280044"/>
                  <a:pt x="2733644" y="3432444"/>
                  <a:pt x="2714291" y="3514692"/>
                </a:cubicBezTo>
                <a:cubicBezTo>
                  <a:pt x="2694938" y="3596940"/>
                  <a:pt x="2719129" y="3623549"/>
                  <a:pt x="2714291" y="3645320"/>
                </a:cubicBezTo>
                <a:cubicBezTo>
                  <a:pt x="2709453" y="3667091"/>
                  <a:pt x="2685263" y="3645320"/>
                  <a:pt x="2685263" y="3645320"/>
                </a:cubicBezTo>
                <a:lnTo>
                  <a:pt x="2641720" y="3645320"/>
                </a:lnTo>
                <a:cubicBezTo>
                  <a:pt x="2627206" y="3645320"/>
                  <a:pt x="2605434" y="3647739"/>
                  <a:pt x="2598177" y="3645320"/>
                </a:cubicBezTo>
                <a:cubicBezTo>
                  <a:pt x="2590920" y="3642901"/>
                  <a:pt x="2598177" y="3630806"/>
                  <a:pt x="2598177" y="3630806"/>
                </a:cubicBezTo>
                <a:cubicBezTo>
                  <a:pt x="2598177" y="3618711"/>
                  <a:pt x="2600596" y="3642901"/>
                  <a:pt x="2598177" y="3572749"/>
                </a:cubicBezTo>
                <a:cubicBezTo>
                  <a:pt x="2595758" y="3502597"/>
                  <a:pt x="2612692" y="3296978"/>
                  <a:pt x="2583663" y="3209892"/>
                </a:cubicBezTo>
                <a:cubicBezTo>
                  <a:pt x="2554635" y="3122806"/>
                  <a:pt x="2513511" y="3084102"/>
                  <a:pt x="2424006" y="3050235"/>
                </a:cubicBezTo>
                <a:cubicBezTo>
                  <a:pt x="2334501" y="3016368"/>
                  <a:pt x="2382882" y="3021206"/>
                  <a:pt x="2090177" y="3006692"/>
                </a:cubicBezTo>
                <a:close/>
              </a:path>
            </a:pathLst>
          </a:cu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6" name="Group 35"/>
          <p:cNvGrpSpPr/>
          <p:nvPr/>
        </p:nvGrpSpPr>
        <p:grpSpPr>
          <a:xfrm>
            <a:off x="347678" y="4971939"/>
            <a:ext cx="3277232" cy="1512657"/>
            <a:chOff x="705638" y="4971939"/>
            <a:chExt cx="3277232" cy="1512657"/>
          </a:xfrm>
        </p:grpSpPr>
        <p:grpSp>
          <p:nvGrpSpPr>
            <p:cNvPr id="22" name="Group 21"/>
            <p:cNvGrpSpPr/>
            <p:nvPr/>
          </p:nvGrpSpPr>
          <p:grpSpPr>
            <a:xfrm>
              <a:off x="899592" y="4971939"/>
              <a:ext cx="3083278" cy="1139359"/>
              <a:chOff x="899592" y="4971939"/>
              <a:chExt cx="3083278" cy="1139359"/>
            </a:xfrm>
          </p:grpSpPr>
          <p:sp>
            <p:nvSpPr>
              <p:cNvPr id="10" name="Oval 9"/>
              <p:cNvSpPr/>
              <p:nvPr/>
            </p:nvSpPr>
            <p:spPr>
              <a:xfrm>
                <a:off x="1403648" y="5453951"/>
                <a:ext cx="90010" cy="90010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1907704" y="5877272"/>
                <a:ext cx="90010" cy="90010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3892860" y="5573813"/>
                <a:ext cx="90010" cy="90010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2267744" y="5618818"/>
                <a:ext cx="90010" cy="90010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1403648" y="6021288"/>
                <a:ext cx="90010" cy="90010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899592" y="5528808"/>
                <a:ext cx="90010" cy="90010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2812439" y="4971939"/>
                <a:ext cx="90010" cy="90010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3419872" y="5418793"/>
                <a:ext cx="90010" cy="90010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3563888" y="5961654"/>
                <a:ext cx="90010" cy="90010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2738788" y="5543961"/>
                <a:ext cx="90010" cy="90010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843808" y="6021288"/>
                <a:ext cx="90010" cy="90010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123728" y="5343936"/>
                <a:ext cx="90010" cy="90010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4" name="Oval 23"/>
            <p:cNvSpPr/>
            <p:nvPr/>
          </p:nvSpPr>
          <p:spPr>
            <a:xfrm rot="10800000">
              <a:off x="1569734" y="5686651"/>
              <a:ext cx="90010" cy="90010"/>
            </a:xfrm>
            <a:prstGeom prst="ellipse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/>
            <p:cNvSpPr/>
            <p:nvPr/>
          </p:nvSpPr>
          <p:spPr>
            <a:xfrm rot="10800000">
              <a:off x="1065678" y="5263330"/>
              <a:ext cx="90010" cy="90010"/>
            </a:xfrm>
            <a:prstGeom prst="ellipse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val 25"/>
            <p:cNvSpPr/>
            <p:nvPr/>
          </p:nvSpPr>
          <p:spPr>
            <a:xfrm rot="10800000">
              <a:off x="2177902" y="5792712"/>
              <a:ext cx="90010" cy="90010"/>
            </a:xfrm>
            <a:prstGeom prst="ellipse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Oval 26"/>
            <p:cNvSpPr/>
            <p:nvPr/>
          </p:nvSpPr>
          <p:spPr>
            <a:xfrm rot="10800000">
              <a:off x="705638" y="5521784"/>
              <a:ext cx="90010" cy="90010"/>
            </a:xfrm>
            <a:prstGeom prst="ellipse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/>
            <p:cNvSpPr/>
            <p:nvPr/>
          </p:nvSpPr>
          <p:spPr>
            <a:xfrm rot="10800000">
              <a:off x="1313638" y="5708828"/>
              <a:ext cx="90010" cy="90010"/>
            </a:xfrm>
            <a:prstGeom prst="ellipse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Oval 28"/>
            <p:cNvSpPr/>
            <p:nvPr/>
          </p:nvSpPr>
          <p:spPr>
            <a:xfrm rot="10800000">
              <a:off x="2073790" y="5611794"/>
              <a:ext cx="90010" cy="90010"/>
            </a:xfrm>
            <a:prstGeom prst="ellipse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Oval 29"/>
            <p:cNvSpPr/>
            <p:nvPr/>
          </p:nvSpPr>
          <p:spPr>
            <a:xfrm rot="10800000">
              <a:off x="3258323" y="6394586"/>
              <a:ext cx="90010" cy="90010"/>
            </a:xfrm>
            <a:prstGeom prst="ellipse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Oval 30"/>
            <p:cNvSpPr/>
            <p:nvPr/>
          </p:nvSpPr>
          <p:spPr>
            <a:xfrm rot="10800000">
              <a:off x="2650890" y="5947732"/>
              <a:ext cx="90010" cy="90010"/>
            </a:xfrm>
            <a:prstGeom prst="ellipse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Oval 31"/>
            <p:cNvSpPr/>
            <p:nvPr/>
          </p:nvSpPr>
          <p:spPr>
            <a:xfrm rot="10800000">
              <a:off x="2506874" y="5404871"/>
              <a:ext cx="90010" cy="90010"/>
            </a:xfrm>
            <a:prstGeom prst="ellipse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Oval 32"/>
            <p:cNvSpPr/>
            <p:nvPr/>
          </p:nvSpPr>
          <p:spPr>
            <a:xfrm rot="10800000">
              <a:off x="3331974" y="5822564"/>
              <a:ext cx="90010" cy="90010"/>
            </a:xfrm>
            <a:prstGeom prst="ellipse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Oval 33"/>
            <p:cNvSpPr/>
            <p:nvPr/>
          </p:nvSpPr>
          <p:spPr>
            <a:xfrm rot="10800000">
              <a:off x="3226954" y="5345237"/>
              <a:ext cx="90010" cy="90010"/>
            </a:xfrm>
            <a:prstGeom prst="ellipse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Oval 34"/>
            <p:cNvSpPr/>
            <p:nvPr/>
          </p:nvSpPr>
          <p:spPr>
            <a:xfrm rot="10800000">
              <a:off x="1854241" y="5328783"/>
              <a:ext cx="90010" cy="90010"/>
            </a:xfrm>
            <a:prstGeom prst="ellipse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42" name="Straight Connector 41"/>
          <p:cNvCxnSpPr/>
          <p:nvPr/>
        </p:nvCxnSpPr>
        <p:spPr>
          <a:xfrm flipH="1">
            <a:off x="2428115" y="3457575"/>
            <a:ext cx="14275" cy="9372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5455324" y="4437112"/>
            <a:ext cx="3312368" cy="2304256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Oval 38"/>
          <p:cNvSpPr/>
          <p:nvPr/>
        </p:nvSpPr>
        <p:spPr>
          <a:xfrm>
            <a:off x="5784532" y="4662181"/>
            <a:ext cx="504056" cy="50405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Oval 39"/>
          <p:cNvSpPr/>
          <p:nvPr/>
        </p:nvSpPr>
        <p:spPr>
          <a:xfrm>
            <a:off x="7368708" y="5814309"/>
            <a:ext cx="648072" cy="64807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Oval 40"/>
          <p:cNvSpPr/>
          <p:nvPr/>
        </p:nvSpPr>
        <p:spPr>
          <a:xfrm>
            <a:off x="6144572" y="6008616"/>
            <a:ext cx="309749" cy="30974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Oval 42"/>
          <p:cNvSpPr/>
          <p:nvPr/>
        </p:nvSpPr>
        <p:spPr>
          <a:xfrm>
            <a:off x="8232804" y="4590173"/>
            <a:ext cx="324036" cy="32403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TextBox 43"/>
          <p:cNvSpPr txBox="1"/>
          <p:nvPr/>
        </p:nvSpPr>
        <p:spPr>
          <a:xfrm>
            <a:off x="6454321" y="4590173"/>
            <a:ext cx="42992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dirty="0">
                <a:cs typeface="Arial" panose="020B0604020202020204" pitchFamily="34" charset="0"/>
              </a:rPr>
              <a:t>Cu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680406" y="5765068"/>
            <a:ext cx="42992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dirty="0">
                <a:cs typeface="Arial" panose="020B0604020202020204" pitchFamily="34" charset="0"/>
              </a:rPr>
              <a:t>Cu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903785" y="4914209"/>
            <a:ext cx="42992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dirty="0">
                <a:cs typeface="Arial" panose="020B0604020202020204" pitchFamily="34" charset="0"/>
              </a:rPr>
              <a:t>Cu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8173549" y="6277715"/>
            <a:ext cx="42992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dirty="0">
                <a:cs typeface="Arial" panose="020B0604020202020204" pitchFamily="34" charset="0"/>
              </a:rPr>
              <a:t>Cu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358760" y="5111905"/>
            <a:ext cx="42992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dirty="0">
                <a:cs typeface="Arial" panose="020B0604020202020204" pitchFamily="34" charset="0"/>
              </a:rPr>
              <a:t>Cu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694130" y="6277673"/>
            <a:ext cx="42992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dirty="0">
                <a:cs typeface="Arial" panose="020B0604020202020204" pitchFamily="34" charset="0"/>
              </a:rPr>
              <a:t>Cu</a:t>
            </a:r>
          </a:p>
        </p:txBody>
      </p:sp>
      <p:sp>
        <p:nvSpPr>
          <p:cNvPr id="50" name="Rectangle 49"/>
          <p:cNvSpPr/>
          <p:nvPr/>
        </p:nvSpPr>
        <p:spPr>
          <a:xfrm>
            <a:off x="2771800" y="5263330"/>
            <a:ext cx="524138" cy="3934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2771800" y="4437112"/>
            <a:ext cx="2664296" cy="82621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2771800" y="5663823"/>
            <a:ext cx="2683524" cy="10775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2836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48148E-6 L -0.07309 0.02223 " pathEditMode="relative" ptsTypes="AA">
                                      <p:cBhvr>
                                        <p:cTn id="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2.96296E-6 L 0.00764 0.1236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2" y="618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1.85185E-6 L -0.0816 -0.0465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62" y="-233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7778E-6 -6.2963E-6 L 0.02586 -0.05186 " pathEditMode="relative" ptsTypes="AA">
                                      <p:cBhvr>
                                        <p:cTn id="12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L -0.06927 -0.0465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72" y="-2338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33333E-6 L 0.04166 0.0282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3" y="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6" grpId="0"/>
      <p:bldP spid="47" grpId="0"/>
      <p:bldP spid="48" grpId="0"/>
      <p:bldP spid="4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469624" y="985322"/>
            <a:ext cx="4392488" cy="643478"/>
            <a:chOff x="821520" y="776613"/>
            <a:chExt cx="4392488" cy="643478"/>
          </a:xfrm>
        </p:grpSpPr>
        <p:sp>
          <p:nvSpPr>
            <p:cNvPr id="6" name="Freeform 5"/>
            <p:cNvSpPr/>
            <p:nvPr/>
          </p:nvSpPr>
          <p:spPr>
            <a:xfrm>
              <a:off x="821520" y="776613"/>
              <a:ext cx="3734121" cy="643478"/>
            </a:xfrm>
            <a:custGeom>
              <a:avLst/>
              <a:gdLst>
                <a:gd name="connsiteX0" fmla="*/ 2941 w 3873483"/>
                <a:gd name="connsiteY0" fmla="*/ 592336 h 667493"/>
                <a:gd name="connsiteX1" fmla="*/ 53045 w 3873483"/>
                <a:gd name="connsiteY1" fmla="*/ 592336 h 667493"/>
                <a:gd name="connsiteX2" fmla="*/ 366196 w 3873483"/>
                <a:gd name="connsiteY2" fmla="*/ 567284 h 667493"/>
                <a:gd name="connsiteX3" fmla="*/ 1255543 w 3873483"/>
                <a:gd name="connsiteY3" fmla="*/ 416972 h 667493"/>
                <a:gd name="connsiteX4" fmla="*/ 2107313 w 3873483"/>
                <a:gd name="connsiteY4" fmla="*/ 16139 h 667493"/>
                <a:gd name="connsiteX5" fmla="*/ 2169943 w 3873483"/>
                <a:gd name="connsiteY5" fmla="*/ 78769 h 667493"/>
                <a:gd name="connsiteX6" fmla="*/ 2257626 w 3873483"/>
                <a:gd name="connsiteY6" fmla="*/ 78769 h 667493"/>
                <a:gd name="connsiteX7" fmla="*/ 2295204 w 3873483"/>
                <a:gd name="connsiteY7" fmla="*/ 28665 h 667493"/>
                <a:gd name="connsiteX8" fmla="*/ 2595828 w 3873483"/>
                <a:gd name="connsiteY8" fmla="*/ 216556 h 667493"/>
                <a:gd name="connsiteX9" fmla="*/ 3096870 w 3873483"/>
                <a:gd name="connsiteY9" fmla="*/ 529706 h 667493"/>
                <a:gd name="connsiteX10" fmla="*/ 3873483 w 3873483"/>
                <a:gd name="connsiteY10" fmla="*/ 667493 h 6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73483" h="667493">
                  <a:moveTo>
                    <a:pt x="2941" y="592336"/>
                  </a:moveTo>
                  <a:cubicBezTo>
                    <a:pt x="-2279" y="594423"/>
                    <a:pt x="-7498" y="596511"/>
                    <a:pt x="53045" y="592336"/>
                  </a:cubicBezTo>
                  <a:cubicBezTo>
                    <a:pt x="113588" y="588161"/>
                    <a:pt x="165780" y="596511"/>
                    <a:pt x="366196" y="567284"/>
                  </a:cubicBezTo>
                  <a:cubicBezTo>
                    <a:pt x="566612" y="538057"/>
                    <a:pt x="965357" y="508829"/>
                    <a:pt x="1255543" y="416972"/>
                  </a:cubicBezTo>
                  <a:cubicBezTo>
                    <a:pt x="1545729" y="325114"/>
                    <a:pt x="1954913" y="72506"/>
                    <a:pt x="2107313" y="16139"/>
                  </a:cubicBezTo>
                  <a:cubicBezTo>
                    <a:pt x="2259713" y="-40228"/>
                    <a:pt x="2144891" y="68331"/>
                    <a:pt x="2169943" y="78769"/>
                  </a:cubicBezTo>
                  <a:cubicBezTo>
                    <a:pt x="2194995" y="89207"/>
                    <a:pt x="2236749" y="87120"/>
                    <a:pt x="2257626" y="78769"/>
                  </a:cubicBezTo>
                  <a:cubicBezTo>
                    <a:pt x="2278503" y="70418"/>
                    <a:pt x="2238837" y="5701"/>
                    <a:pt x="2295204" y="28665"/>
                  </a:cubicBezTo>
                  <a:cubicBezTo>
                    <a:pt x="2351571" y="51629"/>
                    <a:pt x="2595828" y="216556"/>
                    <a:pt x="2595828" y="216556"/>
                  </a:cubicBezTo>
                  <a:cubicBezTo>
                    <a:pt x="2729439" y="300063"/>
                    <a:pt x="2883928" y="454550"/>
                    <a:pt x="3096870" y="529706"/>
                  </a:cubicBezTo>
                  <a:cubicBezTo>
                    <a:pt x="3309812" y="604862"/>
                    <a:pt x="3591647" y="636177"/>
                    <a:pt x="3873483" y="667493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4555641" y="1420091"/>
              <a:ext cx="658367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Freeform 8"/>
          <p:cNvSpPr/>
          <p:nvPr/>
        </p:nvSpPr>
        <p:spPr>
          <a:xfrm>
            <a:off x="251520" y="3234451"/>
            <a:ext cx="3592295" cy="3654996"/>
          </a:xfrm>
          <a:custGeom>
            <a:avLst/>
            <a:gdLst>
              <a:gd name="connsiteX0" fmla="*/ 2090177 w 3592295"/>
              <a:gd name="connsiteY0" fmla="*/ 3006692 h 3654996"/>
              <a:gd name="connsiteX1" fmla="*/ 667777 w 3592295"/>
              <a:gd name="connsiteY1" fmla="*/ 2963149 h 3654996"/>
              <a:gd name="connsiteX2" fmla="*/ 479091 w 3592295"/>
              <a:gd name="connsiteY2" fmla="*/ 2643835 h 3654996"/>
              <a:gd name="connsiteX3" fmla="*/ 116234 w 3592295"/>
              <a:gd name="connsiteY3" fmla="*/ 2513206 h 3654996"/>
              <a:gd name="connsiteX4" fmla="*/ 14634 w 3592295"/>
              <a:gd name="connsiteY4" fmla="*/ 2280978 h 3654996"/>
              <a:gd name="connsiteX5" fmla="*/ 392006 w 3592295"/>
              <a:gd name="connsiteY5" fmla="*/ 1990692 h 3654996"/>
              <a:gd name="connsiteX6" fmla="*/ 1770863 w 3592295"/>
              <a:gd name="connsiteY6" fmla="*/ 1772978 h 3654996"/>
              <a:gd name="connsiteX7" fmla="*/ 2235320 w 3592295"/>
              <a:gd name="connsiteY7" fmla="*/ 60292 h 3654996"/>
              <a:gd name="connsiteX8" fmla="*/ 2307891 w 3592295"/>
              <a:gd name="connsiteY8" fmla="*/ 365092 h 3654996"/>
              <a:gd name="connsiteX9" fmla="*/ 2351434 w 3592295"/>
              <a:gd name="connsiteY9" fmla="*/ 147378 h 3654996"/>
              <a:gd name="connsiteX10" fmla="*/ 2380463 w 3592295"/>
              <a:gd name="connsiteY10" fmla="*/ 1076292 h 3654996"/>
              <a:gd name="connsiteX11" fmla="*/ 2453034 w 3592295"/>
              <a:gd name="connsiteY11" fmla="*/ 539263 h 3654996"/>
              <a:gd name="connsiteX12" fmla="*/ 2554634 w 3592295"/>
              <a:gd name="connsiteY12" fmla="*/ 1526235 h 3654996"/>
              <a:gd name="connsiteX13" fmla="*/ 2830406 w 3592295"/>
              <a:gd name="connsiteY13" fmla="*/ 1889092 h 3654996"/>
              <a:gd name="connsiteX14" fmla="*/ 3527091 w 3592295"/>
              <a:gd name="connsiteY14" fmla="*/ 2237435 h 3654996"/>
              <a:gd name="connsiteX15" fmla="*/ 3483549 w 3592295"/>
              <a:gd name="connsiteY15" fmla="*/ 2745435 h 3654996"/>
              <a:gd name="connsiteX16" fmla="*/ 2830406 w 3592295"/>
              <a:gd name="connsiteY16" fmla="*/ 3151835 h 3654996"/>
              <a:gd name="connsiteX17" fmla="*/ 2714291 w 3592295"/>
              <a:gd name="connsiteY17" fmla="*/ 3514692 h 3654996"/>
              <a:gd name="connsiteX18" fmla="*/ 2714291 w 3592295"/>
              <a:gd name="connsiteY18" fmla="*/ 3645320 h 3654996"/>
              <a:gd name="connsiteX19" fmla="*/ 2685263 w 3592295"/>
              <a:gd name="connsiteY19" fmla="*/ 3645320 h 3654996"/>
              <a:gd name="connsiteX20" fmla="*/ 2641720 w 3592295"/>
              <a:gd name="connsiteY20" fmla="*/ 3645320 h 3654996"/>
              <a:gd name="connsiteX21" fmla="*/ 2598177 w 3592295"/>
              <a:gd name="connsiteY21" fmla="*/ 3645320 h 3654996"/>
              <a:gd name="connsiteX22" fmla="*/ 2598177 w 3592295"/>
              <a:gd name="connsiteY22" fmla="*/ 3630806 h 3654996"/>
              <a:gd name="connsiteX23" fmla="*/ 2598177 w 3592295"/>
              <a:gd name="connsiteY23" fmla="*/ 3572749 h 3654996"/>
              <a:gd name="connsiteX24" fmla="*/ 2583663 w 3592295"/>
              <a:gd name="connsiteY24" fmla="*/ 3209892 h 3654996"/>
              <a:gd name="connsiteX25" fmla="*/ 2424006 w 3592295"/>
              <a:gd name="connsiteY25" fmla="*/ 3050235 h 3654996"/>
              <a:gd name="connsiteX26" fmla="*/ 2090177 w 3592295"/>
              <a:gd name="connsiteY26" fmla="*/ 3006692 h 3654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592295" h="3654996">
                <a:moveTo>
                  <a:pt x="2090177" y="3006692"/>
                </a:moveTo>
                <a:cubicBezTo>
                  <a:pt x="1797472" y="2992178"/>
                  <a:pt x="936291" y="3023625"/>
                  <a:pt x="667777" y="2963149"/>
                </a:cubicBezTo>
                <a:cubicBezTo>
                  <a:pt x="399263" y="2902673"/>
                  <a:pt x="571015" y="2718825"/>
                  <a:pt x="479091" y="2643835"/>
                </a:cubicBezTo>
                <a:cubicBezTo>
                  <a:pt x="387167" y="2568845"/>
                  <a:pt x="193643" y="2573682"/>
                  <a:pt x="116234" y="2513206"/>
                </a:cubicBezTo>
                <a:cubicBezTo>
                  <a:pt x="38825" y="2452730"/>
                  <a:pt x="-31328" y="2368064"/>
                  <a:pt x="14634" y="2280978"/>
                </a:cubicBezTo>
                <a:cubicBezTo>
                  <a:pt x="60596" y="2193892"/>
                  <a:pt x="99301" y="2075359"/>
                  <a:pt x="392006" y="1990692"/>
                </a:cubicBezTo>
                <a:cubicBezTo>
                  <a:pt x="684711" y="1906025"/>
                  <a:pt x="1463644" y="2094711"/>
                  <a:pt x="1770863" y="1772978"/>
                </a:cubicBezTo>
                <a:cubicBezTo>
                  <a:pt x="2078082" y="1451245"/>
                  <a:pt x="2145815" y="294940"/>
                  <a:pt x="2235320" y="60292"/>
                </a:cubicBezTo>
                <a:cubicBezTo>
                  <a:pt x="2324825" y="-174356"/>
                  <a:pt x="2288539" y="350578"/>
                  <a:pt x="2307891" y="365092"/>
                </a:cubicBezTo>
                <a:cubicBezTo>
                  <a:pt x="2327243" y="379606"/>
                  <a:pt x="2339339" y="28845"/>
                  <a:pt x="2351434" y="147378"/>
                </a:cubicBezTo>
                <a:cubicBezTo>
                  <a:pt x="2363529" y="265911"/>
                  <a:pt x="2363530" y="1010978"/>
                  <a:pt x="2380463" y="1076292"/>
                </a:cubicBezTo>
                <a:cubicBezTo>
                  <a:pt x="2397396" y="1141606"/>
                  <a:pt x="2424006" y="464272"/>
                  <a:pt x="2453034" y="539263"/>
                </a:cubicBezTo>
                <a:cubicBezTo>
                  <a:pt x="2482063" y="614253"/>
                  <a:pt x="2491739" y="1301264"/>
                  <a:pt x="2554634" y="1526235"/>
                </a:cubicBezTo>
                <a:cubicBezTo>
                  <a:pt x="2617529" y="1751206"/>
                  <a:pt x="2668330" y="1770559"/>
                  <a:pt x="2830406" y="1889092"/>
                </a:cubicBezTo>
                <a:cubicBezTo>
                  <a:pt x="2992482" y="2007625"/>
                  <a:pt x="3418234" y="2094711"/>
                  <a:pt x="3527091" y="2237435"/>
                </a:cubicBezTo>
                <a:cubicBezTo>
                  <a:pt x="3635948" y="2380159"/>
                  <a:pt x="3599663" y="2593035"/>
                  <a:pt x="3483549" y="2745435"/>
                </a:cubicBezTo>
                <a:cubicBezTo>
                  <a:pt x="3367435" y="2897835"/>
                  <a:pt x="2958616" y="3023626"/>
                  <a:pt x="2830406" y="3151835"/>
                </a:cubicBezTo>
                <a:cubicBezTo>
                  <a:pt x="2702196" y="3280044"/>
                  <a:pt x="2733644" y="3432444"/>
                  <a:pt x="2714291" y="3514692"/>
                </a:cubicBezTo>
                <a:cubicBezTo>
                  <a:pt x="2694938" y="3596940"/>
                  <a:pt x="2719129" y="3623549"/>
                  <a:pt x="2714291" y="3645320"/>
                </a:cubicBezTo>
                <a:cubicBezTo>
                  <a:pt x="2709453" y="3667091"/>
                  <a:pt x="2685263" y="3645320"/>
                  <a:pt x="2685263" y="3645320"/>
                </a:cubicBezTo>
                <a:lnTo>
                  <a:pt x="2641720" y="3645320"/>
                </a:lnTo>
                <a:cubicBezTo>
                  <a:pt x="2627206" y="3645320"/>
                  <a:pt x="2605434" y="3647739"/>
                  <a:pt x="2598177" y="3645320"/>
                </a:cubicBezTo>
                <a:cubicBezTo>
                  <a:pt x="2590920" y="3642901"/>
                  <a:pt x="2598177" y="3630806"/>
                  <a:pt x="2598177" y="3630806"/>
                </a:cubicBezTo>
                <a:cubicBezTo>
                  <a:pt x="2598177" y="3618711"/>
                  <a:pt x="2600596" y="3642901"/>
                  <a:pt x="2598177" y="3572749"/>
                </a:cubicBezTo>
                <a:cubicBezTo>
                  <a:pt x="2595758" y="3502597"/>
                  <a:pt x="2612692" y="3296978"/>
                  <a:pt x="2583663" y="3209892"/>
                </a:cubicBezTo>
                <a:cubicBezTo>
                  <a:pt x="2554635" y="3122806"/>
                  <a:pt x="2513511" y="3084102"/>
                  <a:pt x="2424006" y="3050235"/>
                </a:cubicBezTo>
                <a:cubicBezTo>
                  <a:pt x="2334501" y="3016368"/>
                  <a:pt x="2382882" y="3021206"/>
                  <a:pt x="2090177" y="3006692"/>
                </a:cubicBezTo>
                <a:close/>
              </a:path>
            </a:pathLst>
          </a:cu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1045688" y="5453951"/>
            <a:ext cx="90010" cy="90010"/>
          </a:xfrm>
          <a:prstGeom prst="ellipse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1549744" y="5877272"/>
            <a:ext cx="90010" cy="90010"/>
          </a:xfrm>
          <a:prstGeom prst="ellipse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3534900" y="5573813"/>
            <a:ext cx="90010" cy="90010"/>
          </a:xfrm>
          <a:prstGeom prst="ellipse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1909784" y="5618818"/>
            <a:ext cx="90010" cy="90010"/>
          </a:xfrm>
          <a:prstGeom prst="ellipse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1045688" y="6021288"/>
            <a:ext cx="90010" cy="90010"/>
          </a:xfrm>
          <a:prstGeom prst="ellipse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541632" y="5528808"/>
            <a:ext cx="90010" cy="90010"/>
          </a:xfrm>
          <a:prstGeom prst="ellipse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2454479" y="4971939"/>
            <a:ext cx="90010" cy="90010"/>
          </a:xfrm>
          <a:prstGeom prst="ellipse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3061912" y="5418793"/>
            <a:ext cx="90010" cy="90010"/>
          </a:xfrm>
          <a:prstGeom prst="ellipse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3205928" y="5961654"/>
            <a:ext cx="90010" cy="90010"/>
          </a:xfrm>
          <a:prstGeom prst="ellipse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2380828" y="5543961"/>
            <a:ext cx="90010" cy="90010"/>
          </a:xfrm>
          <a:prstGeom prst="ellipse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2485848" y="6021288"/>
            <a:ext cx="90010" cy="90010"/>
          </a:xfrm>
          <a:prstGeom prst="ellipse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1765768" y="5343936"/>
            <a:ext cx="90010" cy="90010"/>
          </a:xfrm>
          <a:prstGeom prst="ellipse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 rot="10800000">
            <a:off x="1211774" y="5686651"/>
            <a:ext cx="90010" cy="90010"/>
          </a:xfrm>
          <a:prstGeom prst="ellipse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 rot="10800000">
            <a:off x="707718" y="5263330"/>
            <a:ext cx="90010" cy="90010"/>
          </a:xfrm>
          <a:prstGeom prst="ellipse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 rot="10800000">
            <a:off x="1819942" y="5792712"/>
            <a:ext cx="90010" cy="90010"/>
          </a:xfrm>
          <a:prstGeom prst="ellipse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/>
          <p:cNvSpPr/>
          <p:nvPr/>
        </p:nvSpPr>
        <p:spPr>
          <a:xfrm rot="10800000">
            <a:off x="347678" y="5521784"/>
            <a:ext cx="90010" cy="90010"/>
          </a:xfrm>
          <a:prstGeom prst="ellipse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/>
          <p:cNvSpPr/>
          <p:nvPr/>
        </p:nvSpPr>
        <p:spPr>
          <a:xfrm rot="10800000">
            <a:off x="955678" y="5708828"/>
            <a:ext cx="90010" cy="90010"/>
          </a:xfrm>
          <a:prstGeom prst="ellipse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/>
          <p:cNvSpPr/>
          <p:nvPr/>
        </p:nvSpPr>
        <p:spPr>
          <a:xfrm rot="10800000">
            <a:off x="1715830" y="5611794"/>
            <a:ext cx="90010" cy="90010"/>
          </a:xfrm>
          <a:prstGeom prst="ellipse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/>
          <p:cNvSpPr/>
          <p:nvPr/>
        </p:nvSpPr>
        <p:spPr>
          <a:xfrm rot="10800000">
            <a:off x="2900363" y="6394586"/>
            <a:ext cx="90010" cy="90010"/>
          </a:xfrm>
          <a:prstGeom prst="ellipse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/>
          <p:cNvSpPr/>
          <p:nvPr/>
        </p:nvSpPr>
        <p:spPr>
          <a:xfrm rot="10800000">
            <a:off x="2292930" y="5947732"/>
            <a:ext cx="90010" cy="90010"/>
          </a:xfrm>
          <a:prstGeom prst="ellipse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/>
          <p:cNvSpPr/>
          <p:nvPr/>
        </p:nvSpPr>
        <p:spPr>
          <a:xfrm rot="10800000">
            <a:off x="2148914" y="5404871"/>
            <a:ext cx="90010" cy="90010"/>
          </a:xfrm>
          <a:prstGeom prst="ellipse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/>
          <p:cNvSpPr/>
          <p:nvPr/>
        </p:nvSpPr>
        <p:spPr>
          <a:xfrm rot="10800000">
            <a:off x="2974014" y="5822564"/>
            <a:ext cx="90010" cy="90010"/>
          </a:xfrm>
          <a:prstGeom prst="ellipse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/>
          <p:cNvSpPr/>
          <p:nvPr/>
        </p:nvSpPr>
        <p:spPr>
          <a:xfrm rot="10800000">
            <a:off x="2868994" y="5345237"/>
            <a:ext cx="90010" cy="90010"/>
          </a:xfrm>
          <a:prstGeom prst="ellipse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/>
          <p:cNvSpPr/>
          <p:nvPr/>
        </p:nvSpPr>
        <p:spPr>
          <a:xfrm rot="10800000">
            <a:off x="1496281" y="5328783"/>
            <a:ext cx="90010" cy="90010"/>
          </a:xfrm>
          <a:prstGeom prst="ellipse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2" name="Straight Connector 41"/>
          <p:cNvCxnSpPr>
            <a:stCxn id="38" idx="0"/>
          </p:cNvCxnSpPr>
          <p:nvPr/>
        </p:nvCxnSpPr>
        <p:spPr>
          <a:xfrm flipH="1">
            <a:off x="2428115" y="3457575"/>
            <a:ext cx="14275" cy="9372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5436096" y="1076324"/>
            <a:ext cx="345638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dirty="0"/>
              <a:t>Volcanoes are supplied by large magma chambers</a:t>
            </a:r>
          </a:p>
          <a:p>
            <a:pPr marL="342900" indent="-342900">
              <a:buFont typeface="+mj-lt"/>
              <a:buAutoNum type="arabicPeriod"/>
            </a:pPr>
            <a:endParaRPr lang="en-GB" dirty="0"/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If changes in the motion of the </a:t>
            </a:r>
            <a:r>
              <a:rPr lang="en-GB" dirty="0" err="1"/>
              <a:t>subducting</a:t>
            </a:r>
            <a:r>
              <a:rPr lang="en-GB" dirty="0"/>
              <a:t> plate happen, volcanism can be cut off.</a:t>
            </a:r>
          </a:p>
          <a:p>
            <a:pPr marL="342900" indent="-342900">
              <a:buFont typeface="+mj-lt"/>
              <a:buAutoNum type="arabicPeriod"/>
            </a:pPr>
            <a:endParaRPr lang="en-GB" dirty="0"/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Gas bubbles start to form in trapped magmas</a:t>
            </a:r>
          </a:p>
          <a:p>
            <a:pPr marL="342900" indent="-342900">
              <a:buFont typeface="+mj-lt"/>
              <a:buAutoNum type="arabicPeriod"/>
            </a:pPr>
            <a:endParaRPr lang="en-GB" dirty="0"/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Copper wants to be in the bubbles over the magma</a:t>
            </a:r>
          </a:p>
          <a:p>
            <a:pPr marL="342900" indent="-342900">
              <a:buFont typeface="+mj-lt"/>
              <a:buAutoNum type="arabicPeriod"/>
            </a:pPr>
            <a:endParaRPr lang="en-GB" dirty="0"/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Copper-rich fluids rise to the tops of magma chambers, pressure increases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2837531" y="3134409"/>
            <a:ext cx="2234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cs typeface="Arial" panose="020B0604020202020204" pitchFamily="34" charset="0"/>
              </a:rPr>
              <a:t>Trapped Cu rich hydrothermal fluid</a:t>
            </a:r>
          </a:p>
        </p:txBody>
      </p:sp>
    </p:spTree>
    <p:extLst>
      <p:ext uri="{BB962C8B-B14F-4D97-AF65-F5344CB8AC3E}">
        <p14:creationId xmlns:p14="http://schemas.microsoft.com/office/powerpoint/2010/main" val="2422363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0.0007 L -0.00659 -0.06111 L -0.00468 -0.11667 L -0.00017 -0.17592 L 0.00087 -0.22407 " pathEditMode="relative" ptsTypes="AAA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96296E-6 L -0.00191 -0.02593 L 0.01389 -0.07662 L 0.03246 -0.12593 L 0.03802 -0.17662 L 0.03524 -0.23704 L 0.03333 -0.27176 " pathEditMode="relative" ptsTypes="AAAAAAA">
                                      <p:cBhvr>
                                        <p:cTn id="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05556E-6 1.85185E-6 L -0.00278 -0.03102 L -0.01112 -0.05695 L -0.02223 -0.09514 L -0.02587 -0.12847 L -0.03698 -0.16297 L -0.04445 -0.24954 " pathEditMode="relative" ptsTypes="AAAAAAA">
                                      <p:cBhvr>
                                        <p:cTn id="1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22222E-6 L -0.04462 -0.08241 L -0.05643 -0.13009 L -0.06806 -0.23172 L -0.06806 -0.27547 " pathEditMode="relative" rAng="0" ptsTypes="AAAAA">
                                      <p:cBhvr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03" y="-1377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0.00093 L 0.00764 -0.28981 " pathEditMode="relative" ptsTypes="AA"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7.40741E-7 L 0.04027 -0.06574 L 0.05833 -0.14167 L 0.0743 -0.29167 " pathEditMode="relative" ptsTypes="AAAA">
                                      <p:cBhvr>
                                        <p:cTn id="1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05556E-6 7.40741E-6 L 0.04236 -0.02777 L 0.07777 -0.08055 L 0.09444 -0.16296 L 0.10208 -0.27777 " pathEditMode="relative" ptsTypes="AAAAA">
                                      <p:cBhvr>
                                        <p:cTn id="1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8 -0.00069 L -0.02205 -0.02847 L -0.04427 -0.04606 L -0.08524 -0.09143 L -0.11371 -0.16365 L -0.12205 -0.24791 L -0.11857 -0.31828 " pathEditMode="relative" ptsTypes="AAAAAAA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1.85185E-6 L -0.03194 -0.08704 L -0.05 -0.18426 L -0.05764 -0.29815 L -0.05555 -0.36945 " pathEditMode="relative" ptsTypes="AAAAA">
                                      <p:cBhvr>
                                        <p:cTn id="2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6 -2.22222E-6 L 0.00555 -0.06944 L 0.00694 -0.15648 L -0.00278 -0.25 L -0.00417 -0.38796 " pathEditMode="relative" ptsTypes="AAAAA">
                                      <p:cBhvr>
                                        <p:cTn id="2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 0.00023 L 0.00277 -0.0831 L 0.00277 -0.2044 L 0.0118 -0.33032 L 0.01875 -0.38588 " pathEditMode="relative" ptsTypes="AAAAA">
                                      <p:cBhvr>
                                        <p:cTn id="2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7.40741E-7 L 0.01736 -0.075 L 0.04167 -0.14537 L 0.05486 -0.24444 L 0.05903 -0.34259 " pathEditMode="relative" ptsTypes="AAAAA">
                                      <p:cBhvr>
                                        <p:cTn id="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-0.00023 L 0.03854 -0.10672 L 0.05868 -0.20023 L 0.07049 -0.36875 " pathEditMode="relative" ptsTypes="AAAA">
                                      <p:cBhvr>
                                        <p:cTn id="3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4444E-6 2.59259E-6 L 0.06459 -0.12593 L 0.08265 -0.33797 " pathEditMode="relative" ptsTypes="AAA">
                                      <p:cBhvr>
                                        <p:cTn id="3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81481E-6 L 0.05625 -0.1 L 0.07708 -0.15555 L 0.08541 -0.20555 L 0.09652 -0.34167 L 0.10069 -0.37222 " pathEditMode="relative" ptsTypes="AAAAAA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6.66667E-6 L 0.01319 -0.02686 L 0.025 -0.05834 L 0.03194 -0.0713 L 0.05486 -0.07963 L 0.07708 -0.09352 L 0.09236 -0.10741 L 0.10486 -0.13426 L 0.12014 -0.20834 L 0.13055 -0.28612 L 0.14028 -0.35926 " pathEditMode="relative" ptsTypes="AAAAAAAAAAA">
                                      <p:cBhvr>
                                        <p:cTn id="3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85185E-6 L 0.01875 -0.03518 L 0.04792 -0.03889 L 0.08681 -0.05092 L 0.11319 -0.07963 L 0.13403 -0.14722 L 0.14722 -0.24166 L 0.15625 -0.32592 " pathEditMode="relative" ptsTypes="AAAAAAAA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6.66667E-6 L 0.00695 -0.01203 L 0.05139 -0.00925 L 0.09167 -0.01296 L 0.11875 -0.02314 L 0.14653 -0.04073 L 0.16667 -0.08796 L 0.18472 -0.21296 L 0.19583 -0.29444 " pathEditMode="relative" ptsTypes="AAAAAAAAA">
                                      <p:cBhvr>
                                        <p:cTn id="4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972 -0.03889 L 0.02083 -0.04722 L 0.04097 -0.04537 L 0.10208 -0.04444 L 0.13611 -0.06018 L 0.15833 -0.0787 L 0.18194 -0.12963 L 0.20555 -0.2574 L 0.20625 -0.28055 " pathEditMode="relative" ptsTypes="AAAAAAAAAA">
                                      <p:cBhvr>
                                        <p:cTn id="4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5.92593E-6 L 0.00695 -0.0426 L 0.02014 -0.07223 L 0.04375 -0.07686 L 0.07361 -0.08149 L 0.10903 -0.10001 L 0.12292 -0.12593 L 0.13889 -0.17223 L 0.14722 -0.23056 L 0.15833 -0.30556 L 0.1632 -0.36019 " pathEditMode="relative" ptsTypes="AAAAAAAAAAA">
                                      <p:cBhvr>
                                        <p:cTn id="4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3.7037E-7 L 0.01319 -0.07778 L 0.02361 -0.11944 L 0.03125 -0.1213 L 0.07083 -0.12685 L 0.10278 -0.14907 L 0.12292 -0.19074 L 0.14305 -0.30092 L 0.14861 -0.35833 " pathEditMode="relative" ptsTypes="AAAAAAAAA">
                                      <p:cBhvr>
                                        <p:cTn id="4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0024 L -0.00538 -0.05902 L -0.01232 -0.1081 L -0.01788 -0.12106 L -0.0401 -0.14328 L -0.04982 -0.16736 L -0.06024 -0.22013 L -0.06163 -0.27754 L -0.05885 -0.31643 " pathEditMode="relative" ptsTypes="AAAAAAAAA">
                                      <p:cBhvr>
                                        <p:cTn id="4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83333E-6 -1.85185E-6 L -0.00487 -0.10555 L -0.00764 -0.19907 L -0.01667 -0.25278 L -0.02223 -0.3037 L -0.02362 -0.36389 " pathEditMode="relative" ptsTypes="AAAAAA">
                                      <p:cBhvr>
                                        <p:cTn id="5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11111E-6 L 0.00903 -0.02592 L 0.03195 -0.04629 L 0.05417 -0.05092 L 0.1007 -0.04907 L 0.14514 -0.05277 L 0.17986 -0.07592 L 0.20695 -0.1287 L 0.23334 -0.25092 L 0.23959 -0.28148 L 0.24167 -0.28981 " pathEditMode="relative" ptsTypes="AAAAAAAAAAA">
                                      <p:cBhvr>
                                        <p:cTn id="5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5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Natural Resources – where do they come from?</a:t>
            </a:r>
          </a:p>
        </p:txBody>
      </p:sp>
      <p:pic>
        <p:nvPicPr>
          <p:cNvPr id="6146" name="Picture 2" descr="Image result for big min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6847" y="2501309"/>
            <a:ext cx="4644218" cy="3114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6163" y="2024782"/>
            <a:ext cx="403790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500" dirty="0">
                <a:solidFill>
                  <a:schemeClr val="bg1"/>
                </a:solidFill>
                <a:cs typeface="Arial" panose="020B0604020202020204" pitchFamily="34" charset="0"/>
              </a:rPr>
              <a:t>Dig them out of the ground….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68144" y="2060848"/>
            <a:ext cx="195592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500" dirty="0">
                <a:solidFill>
                  <a:schemeClr val="bg1"/>
                </a:solidFill>
                <a:cs typeface="Arial" panose="020B0604020202020204" pitchFamily="34" charset="0"/>
              </a:rPr>
              <a:t>or grow them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83833" y="5628161"/>
            <a:ext cx="3041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cs typeface="Arial" panose="020B0604020202020204" pitchFamily="34" charset="0"/>
              </a:rPr>
              <a:t>Gold mine – Western Australia</a:t>
            </a:r>
          </a:p>
        </p:txBody>
      </p:sp>
      <p:pic>
        <p:nvPicPr>
          <p:cNvPr id="1026" name="Picture 2" descr="Farmer, Tractor, Agriculture, Farm, Field, Machine">
            <a:extLst>
              <a:ext uri="{FF2B5EF4-FFF2-40B4-BE49-F238E27FC236}">
                <a16:creationId xmlns:a16="http://schemas.microsoft.com/office/drawing/2014/main" id="{08D4BB4D-85E6-4A29-951C-F21D04EE8C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9351" y="2501308"/>
            <a:ext cx="4364649" cy="3114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81E8285-576C-423F-9820-28276AC52AE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849241" y="2500359"/>
            <a:ext cx="5446612" cy="3127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7339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469624" y="985322"/>
            <a:ext cx="4392488" cy="643478"/>
            <a:chOff x="821520" y="776613"/>
            <a:chExt cx="4392488" cy="643478"/>
          </a:xfrm>
        </p:grpSpPr>
        <p:sp>
          <p:nvSpPr>
            <p:cNvPr id="6" name="Freeform 5"/>
            <p:cNvSpPr/>
            <p:nvPr/>
          </p:nvSpPr>
          <p:spPr>
            <a:xfrm>
              <a:off x="821520" y="776613"/>
              <a:ext cx="3734121" cy="643478"/>
            </a:xfrm>
            <a:custGeom>
              <a:avLst/>
              <a:gdLst>
                <a:gd name="connsiteX0" fmla="*/ 2941 w 3873483"/>
                <a:gd name="connsiteY0" fmla="*/ 592336 h 667493"/>
                <a:gd name="connsiteX1" fmla="*/ 53045 w 3873483"/>
                <a:gd name="connsiteY1" fmla="*/ 592336 h 667493"/>
                <a:gd name="connsiteX2" fmla="*/ 366196 w 3873483"/>
                <a:gd name="connsiteY2" fmla="*/ 567284 h 667493"/>
                <a:gd name="connsiteX3" fmla="*/ 1255543 w 3873483"/>
                <a:gd name="connsiteY3" fmla="*/ 416972 h 667493"/>
                <a:gd name="connsiteX4" fmla="*/ 2107313 w 3873483"/>
                <a:gd name="connsiteY4" fmla="*/ 16139 h 667493"/>
                <a:gd name="connsiteX5" fmla="*/ 2169943 w 3873483"/>
                <a:gd name="connsiteY5" fmla="*/ 78769 h 667493"/>
                <a:gd name="connsiteX6" fmla="*/ 2257626 w 3873483"/>
                <a:gd name="connsiteY6" fmla="*/ 78769 h 667493"/>
                <a:gd name="connsiteX7" fmla="*/ 2295204 w 3873483"/>
                <a:gd name="connsiteY7" fmla="*/ 28665 h 667493"/>
                <a:gd name="connsiteX8" fmla="*/ 2595828 w 3873483"/>
                <a:gd name="connsiteY8" fmla="*/ 216556 h 667493"/>
                <a:gd name="connsiteX9" fmla="*/ 3096870 w 3873483"/>
                <a:gd name="connsiteY9" fmla="*/ 529706 h 667493"/>
                <a:gd name="connsiteX10" fmla="*/ 3873483 w 3873483"/>
                <a:gd name="connsiteY10" fmla="*/ 667493 h 6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73483" h="667493">
                  <a:moveTo>
                    <a:pt x="2941" y="592336"/>
                  </a:moveTo>
                  <a:cubicBezTo>
                    <a:pt x="-2279" y="594423"/>
                    <a:pt x="-7498" y="596511"/>
                    <a:pt x="53045" y="592336"/>
                  </a:cubicBezTo>
                  <a:cubicBezTo>
                    <a:pt x="113588" y="588161"/>
                    <a:pt x="165780" y="596511"/>
                    <a:pt x="366196" y="567284"/>
                  </a:cubicBezTo>
                  <a:cubicBezTo>
                    <a:pt x="566612" y="538057"/>
                    <a:pt x="965357" y="508829"/>
                    <a:pt x="1255543" y="416972"/>
                  </a:cubicBezTo>
                  <a:cubicBezTo>
                    <a:pt x="1545729" y="325114"/>
                    <a:pt x="1954913" y="72506"/>
                    <a:pt x="2107313" y="16139"/>
                  </a:cubicBezTo>
                  <a:cubicBezTo>
                    <a:pt x="2259713" y="-40228"/>
                    <a:pt x="2144891" y="68331"/>
                    <a:pt x="2169943" y="78769"/>
                  </a:cubicBezTo>
                  <a:cubicBezTo>
                    <a:pt x="2194995" y="89207"/>
                    <a:pt x="2236749" y="87120"/>
                    <a:pt x="2257626" y="78769"/>
                  </a:cubicBezTo>
                  <a:cubicBezTo>
                    <a:pt x="2278503" y="70418"/>
                    <a:pt x="2238837" y="5701"/>
                    <a:pt x="2295204" y="28665"/>
                  </a:cubicBezTo>
                  <a:cubicBezTo>
                    <a:pt x="2351571" y="51629"/>
                    <a:pt x="2595828" y="216556"/>
                    <a:pt x="2595828" y="216556"/>
                  </a:cubicBezTo>
                  <a:cubicBezTo>
                    <a:pt x="2729439" y="300063"/>
                    <a:pt x="2883928" y="454550"/>
                    <a:pt x="3096870" y="529706"/>
                  </a:cubicBezTo>
                  <a:cubicBezTo>
                    <a:pt x="3309812" y="604862"/>
                    <a:pt x="3591647" y="636177"/>
                    <a:pt x="3873483" y="667493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4555641" y="1420091"/>
              <a:ext cx="658367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Freeform 8"/>
          <p:cNvSpPr/>
          <p:nvPr/>
        </p:nvSpPr>
        <p:spPr>
          <a:xfrm>
            <a:off x="251520" y="3234451"/>
            <a:ext cx="3592295" cy="3654996"/>
          </a:xfrm>
          <a:custGeom>
            <a:avLst/>
            <a:gdLst>
              <a:gd name="connsiteX0" fmla="*/ 2090177 w 3592295"/>
              <a:gd name="connsiteY0" fmla="*/ 3006692 h 3654996"/>
              <a:gd name="connsiteX1" fmla="*/ 667777 w 3592295"/>
              <a:gd name="connsiteY1" fmla="*/ 2963149 h 3654996"/>
              <a:gd name="connsiteX2" fmla="*/ 479091 w 3592295"/>
              <a:gd name="connsiteY2" fmla="*/ 2643835 h 3654996"/>
              <a:gd name="connsiteX3" fmla="*/ 116234 w 3592295"/>
              <a:gd name="connsiteY3" fmla="*/ 2513206 h 3654996"/>
              <a:gd name="connsiteX4" fmla="*/ 14634 w 3592295"/>
              <a:gd name="connsiteY4" fmla="*/ 2280978 h 3654996"/>
              <a:gd name="connsiteX5" fmla="*/ 392006 w 3592295"/>
              <a:gd name="connsiteY5" fmla="*/ 1990692 h 3654996"/>
              <a:gd name="connsiteX6" fmla="*/ 1770863 w 3592295"/>
              <a:gd name="connsiteY6" fmla="*/ 1772978 h 3654996"/>
              <a:gd name="connsiteX7" fmla="*/ 2235320 w 3592295"/>
              <a:gd name="connsiteY7" fmla="*/ 60292 h 3654996"/>
              <a:gd name="connsiteX8" fmla="*/ 2307891 w 3592295"/>
              <a:gd name="connsiteY8" fmla="*/ 365092 h 3654996"/>
              <a:gd name="connsiteX9" fmla="*/ 2351434 w 3592295"/>
              <a:gd name="connsiteY9" fmla="*/ 147378 h 3654996"/>
              <a:gd name="connsiteX10" fmla="*/ 2380463 w 3592295"/>
              <a:gd name="connsiteY10" fmla="*/ 1076292 h 3654996"/>
              <a:gd name="connsiteX11" fmla="*/ 2453034 w 3592295"/>
              <a:gd name="connsiteY11" fmla="*/ 539263 h 3654996"/>
              <a:gd name="connsiteX12" fmla="*/ 2554634 w 3592295"/>
              <a:gd name="connsiteY12" fmla="*/ 1526235 h 3654996"/>
              <a:gd name="connsiteX13" fmla="*/ 2830406 w 3592295"/>
              <a:gd name="connsiteY13" fmla="*/ 1889092 h 3654996"/>
              <a:gd name="connsiteX14" fmla="*/ 3527091 w 3592295"/>
              <a:gd name="connsiteY14" fmla="*/ 2237435 h 3654996"/>
              <a:gd name="connsiteX15" fmla="*/ 3483549 w 3592295"/>
              <a:gd name="connsiteY15" fmla="*/ 2745435 h 3654996"/>
              <a:gd name="connsiteX16" fmla="*/ 2830406 w 3592295"/>
              <a:gd name="connsiteY16" fmla="*/ 3151835 h 3654996"/>
              <a:gd name="connsiteX17" fmla="*/ 2714291 w 3592295"/>
              <a:gd name="connsiteY17" fmla="*/ 3514692 h 3654996"/>
              <a:gd name="connsiteX18" fmla="*/ 2714291 w 3592295"/>
              <a:gd name="connsiteY18" fmla="*/ 3645320 h 3654996"/>
              <a:gd name="connsiteX19" fmla="*/ 2685263 w 3592295"/>
              <a:gd name="connsiteY19" fmla="*/ 3645320 h 3654996"/>
              <a:gd name="connsiteX20" fmla="*/ 2641720 w 3592295"/>
              <a:gd name="connsiteY20" fmla="*/ 3645320 h 3654996"/>
              <a:gd name="connsiteX21" fmla="*/ 2598177 w 3592295"/>
              <a:gd name="connsiteY21" fmla="*/ 3645320 h 3654996"/>
              <a:gd name="connsiteX22" fmla="*/ 2598177 w 3592295"/>
              <a:gd name="connsiteY22" fmla="*/ 3630806 h 3654996"/>
              <a:gd name="connsiteX23" fmla="*/ 2598177 w 3592295"/>
              <a:gd name="connsiteY23" fmla="*/ 3572749 h 3654996"/>
              <a:gd name="connsiteX24" fmla="*/ 2583663 w 3592295"/>
              <a:gd name="connsiteY24" fmla="*/ 3209892 h 3654996"/>
              <a:gd name="connsiteX25" fmla="*/ 2424006 w 3592295"/>
              <a:gd name="connsiteY25" fmla="*/ 3050235 h 3654996"/>
              <a:gd name="connsiteX26" fmla="*/ 2090177 w 3592295"/>
              <a:gd name="connsiteY26" fmla="*/ 3006692 h 3654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592295" h="3654996">
                <a:moveTo>
                  <a:pt x="2090177" y="3006692"/>
                </a:moveTo>
                <a:cubicBezTo>
                  <a:pt x="1797472" y="2992178"/>
                  <a:pt x="936291" y="3023625"/>
                  <a:pt x="667777" y="2963149"/>
                </a:cubicBezTo>
                <a:cubicBezTo>
                  <a:pt x="399263" y="2902673"/>
                  <a:pt x="571015" y="2718825"/>
                  <a:pt x="479091" y="2643835"/>
                </a:cubicBezTo>
                <a:cubicBezTo>
                  <a:pt x="387167" y="2568845"/>
                  <a:pt x="193643" y="2573682"/>
                  <a:pt x="116234" y="2513206"/>
                </a:cubicBezTo>
                <a:cubicBezTo>
                  <a:pt x="38825" y="2452730"/>
                  <a:pt x="-31328" y="2368064"/>
                  <a:pt x="14634" y="2280978"/>
                </a:cubicBezTo>
                <a:cubicBezTo>
                  <a:pt x="60596" y="2193892"/>
                  <a:pt x="99301" y="2075359"/>
                  <a:pt x="392006" y="1990692"/>
                </a:cubicBezTo>
                <a:cubicBezTo>
                  <a:pt x="684711" y="1906025"/>
                  <a:pt x="1463644" y="2094711"/>
                  <a:pt x="1770863" y="1772978"/>
                </a:cubicBezTo>
                <a:cubicBezTo>
                  <a:pt x="2078082" y="1451245"/>
                  <a:pt x="2145815" y="294940"/>
                  <a:pt x="2235320" y="60292"/>
                </a:cubicBezTo>
                <a:cubicBezTo>
                  <a:pt x="2324825" y="-174356"/>
                  <a:pt x="2288539" y="350578"/>
                  <a:pt x="2307891" y="365092"/>
                </a:cubicBezTo>
                <a:cubicBezTo>
                  <a:pt x="2327243" y="379606"/>
                  <a:pt x="2339339" y="28845"/>
                  <a:pt x="2351434" y="147378"/>
                </a:cubicBezTo>
                <a:cubicBezTo>
                  <a:pt x="2363529" y="265911"/>
                  <a:pt x="2363530" y="1010978"/>
                  <a:pt x="2380463" y="1076292"/>
                </a:cubicBezTo>
                <a:cubicBezTo>
                  <a:pt x="2397396" y="1141606"/>
                  <a:pt x="2424006" y="464272"/>
                  <a:pt x="2453034" y="539263"/>
                </a:cubicBezTo>
                <a:cubicBezTo>
                  <a:pt x="2482063" y="614253"/>
                  <a:pt x="2491739" y="1301264"/>
                  <a:pt x="2554634" y="1526235"/>
                </a:cubicBezTo>
                <a:cubicBezTo>
                  <a:pt x="2617529" y="1751206"/>
                  <a:pt x="2668330" y="1770559"/>
                  <a:pt x="2830406" y="1889092"/>
                </a:cubicBezTo>
                <a:cubicBezTo>
                  <a:pt x="2992482" y="2007625"/>
                  <a:pt x="3418234" y="2094711"/>
                  <a:pt x="3527091" y="2237435"/>
                </a:cubicBezTo>
                <a:cubicBezTo>
                  <a:pt x="3635948" y="2380159"/>
                  <a:pt x="3599663" y="2593035"/>
                  <a:pt x="3483549" y="2745435"/>
                </a:cubicBezTo>
                <a:cubicBezTo>
                  <a:pt x="3367435" y="2897835"/>
                  <a:pt x="2958616" y="3023626"/>
                  <a:pt x="2830406" y="3151835"/>
                </a:cubicBezTo>
                <a:cubicBezTo>
                  <a:pt x="2702196" y="3280044"/>
                  <a:pt x="2733644" y="3432444"/>
                  <a:pt x="2714291" y="3514692"/>
                </a:cubicBezTo>
                <a:cubicBezTo>
                  <a:pt x="2694938" y="3596940"/>
                  <a:pt x="2719129" y="3623549"/>
                  <a:pt x="2714291" y="3645320"/>
                </a:cubicBezTo>
                <a:cubicBezTo>
                  <a:pt x="2709453" y="3667091"/>
                  <a:pt x="2685263" y="3645320"/>
                  <a:pt x="2685263" y="3645320"/>
                </a:cubicBezTo>
                <a:lnTo>
                  <a:pt x="2641720" y="3645320"/>
                </a:lnTo>
                <a:cubicBezTo>
                  <a:pt x="2627206" y="3645320"/>
                  <a:pt x="2605434" y="3647739"/>
                  <a:pt x="2598177" y="3645320"/>
                </a:cubicBezTo>
                <a:cubicBezTo>
                  <a:pt x="2590920" y="3642901"/>
                  <a:pt x="2598177" y="3630806"/>
                  <a:pt x="2598177" y="3630806"/>
                </a:cubicBezTo>
                <a:cubicBezTo>
                  <a:pt x="2598177" y="3618711"/>
                  <a:pt x="2600596" y="3642901"/>
                  <a:pt x="2598177" y="3572749"/>
                </a:cubicBezTo>
                <a:cubicBezTo>
                  <a:pt x="2595758" y="3502597"/>
                  <a:pt x="2612692" y="3296978"/>
                  <a:pt x="2583663" y="3209892"/>
                </a:cubicBezTo>
                <a:cubicBezTo>
                  <a:pt x="2554635" y="3122806"/>
                  <a:pt x="2513511" y="3084102"/>
                  <a:pt x="2424006" y="3050235"/>
                </a:cubicBezTo>
                <a:cubicBezTo>
                  <a:pt x="2334501" y="3016368"/>
                  <a:pt x="2382882" y="3021206"/>
                  <a:pt x="2090177" y="3006692"/>
                </a:cubicBezTo>
                <a:close/>
              </a:path>
            </a:pathLst>
          </a:cu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2" name="Straight Connector 41"/>
          <p:cNvCxnSpPr/>
          <p:nvPr/>
        </p:nvCxnSpPr>
        <p:spPr>
          <a:xfrm flipH="1">
            <a:off x="2428115" y="3457575"/>
            <a:ext cx="14275" cy="9372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5436096" y="1076324"/>
            <a:ext cx="345638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dirty="0"/>
              <a:t>Volcanoes are supplied by large magma chambers</a:t>
            </a:r>
          </a:p>
          <a:p>
            <a:pPr marL="342900" indent="-342900">
              <a:buFont typeface="+mj-lt"/>
              <a:buAutoNum type="arabicPeriod"/>
            </a:pPr>
            <a:endParaRPr lang="en-GB" dirty="0"/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If changes in the motion of the </a:t>
            </a:r>
            <a:r>
              <a:rPr lang="en-GB" dirty="0" err="1"/>
              <a:t>subducting</a:t>
            </a:r>
            <a:r>
              <a:rPr lang="en-GB" dirty="0"/>
              <a:t> plate happen, volcanism can be cut off.</a:t>
            </a:r>
          </a:p>
          <a:p>
            <a:pPr marL="342900" indent="-342900">
              <a:buFont typeface="+mj-lt"/>
              <a:buAutoNum type="arabicPeriod"/>
            </a:pPr>
            <a:endParaRPr lang="en-GB" dirty="0"/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Gas bubbles start to form in trapped magmas</a:t>
            </a:r>
          </a:p>
          <a:p>
            <a:pPr marL="342900" indent="-342900">
              <a:buFont typeface="+mj-lt"/>
              <a:buAutoNum type="arabicPeriod"/>
            </a:pPr>
            <a:endParaRPr lang="en-GB" dirty="0"/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Copper wants to be in the bubbles over the magma</a:t>
            </a:r>
          </a:p>
          <a:p>
            <a:pPr marL="342900" indent="-342900">
              <a:buFont typeface="+mj-lt"/>
              <a:buAutoNum type="arabicPeriod"/>
            </a:pPr>
            <a:endParaRPr lang="en-GB" dirty="0"/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Copper-rich fluids rise to the tops of magma chambers, pressure increases</a:t>
            </a:r>
          </a:p>
          <a:p>
            <a:pPr marL="342900" indent="-342900">
              <a:buFont typeface="+mj-lt"/>
              <a:buAutoNum type="arabicPeriod"/>
            </a:pPr>
            <a:endParaRPr lang="en-GB" dirty="0"/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Fluids burst out from the magma into the surrounding rock</a:t>
            </a:r>
          </a:p>
        </p:txBody>
      </p:sp>
      <p:sp>
        <p:nvSpPr>
          <p:cNvPr id="2" name="Explosion 1 1"/>
          <p:cNvSpPr/>
          <p:nvPr/>
        </p:nvSpPr>
        <p:spPr>
          <a:xfrm>
            <a:off x="2195736" y="3030819"/>
            <a:ext cx="720080" cy="576064"/>
          </a:xfrm>
          <a:prstGeom prst="irregularSeal1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Arrow Connector 6"/>
          <p:cNvCxnSpPr>
            <a:stCxn id="2" idx="0"/>
          </p:cNvCxnSpPr>
          <p:nvPr/>
        </p:nvCxnSpPr>
        <p:spPr>
          <a:xfrm flipV="1">
            <a:off x="2679856" y="2420888"/>
            <a:ext cx="235960" cy="60993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2555776" y="2018596"/>
            <a:ext cx="30031" cy="112237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V="1">
            <a:off x="2797836" y="2924944"/>
            <a:ext cx="838060" cy="30950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V="1">
            <a:off x="2679856" y="2204864"/>
            <a:ext cx="838060" cy="93610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V="1">
            <a:off x="2679856" y="2579782"/>
            <a:ext cx="956040" cy="5611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H="1" flipV="1">
            <a:off x="2195736" y="2204864"/>
            <a:ext cx="246654" cy="93610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H="1" flipV="1">
            <a:off x="1711616" y="2118820"/>
            <a:ext cx="723636" cy="10941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H="1" flipV="1">
            <a:off x="1403648" y="2579782"/>
            <a:ext cx="915415" cy="56118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2" idx="1"/>
          </p:cNvCxnSpPr>
          <p:nvPr/>
        </p:nvCxnSpPr>
        <p:spPr>
          <a:xfrm flipH="1" flipV="1">
            <a:off x="1331640" y="3079698"/>
            <a:ext cx="864096" cy="1808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62384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Freeform 66"/>
          <p:cNvSpPr/>
          <p:nvPr/>
        </p:nvSpPr>
        <p:spPr>
          <a:xfrm>
            <a:off x="1106191" y="1259494"/>
            <a:ext cx="2934446" cy="2398106"/>
          </a:xfrm>
          <a:custGeom>
            <a:avLst/>
            <a:gdLst>
              <a:gd name="connsiteX0" fmla="*/ 1281409 w 2934446"/>
              <a:gd name="connsiteY0" fmla="*/ 2398106 h 2398106"/>
              <a:gd name="connsiteX1" fmla="*/ 1213676 w 2934446"/>
              <a:gd name="connsiteY1" fmla="*/ 2288039 h 2398106"/>
              <a:gd name="connsiteX2" fmla="*/ 841142 w 2934446"/>
              <a:gd name="connsiteY2" fmla="*/ 2101773 h 2398106"/>
              <a:gd name="connsiteX3" fmla="*/ 299276 w 2934446"/>
              <a:gd name="connsiteY3" fmla="*/ 1983239 h 2398106"/>
              <a:gd name="connsiteX4" fmla="*/ 2942 w 2934446"/>
              <a:gd name="connsiteY4" fmla="*/ 1856239 h 2398106"/>
              <a:gd name="connsiteX5" fmla="*/ 146876 w 2934446"/>
              <a:gd name="connsiteY5" fmla="*/ 1644573 h 2398106"/>
              <a:gd name="connsiteX6" fmla="*/ 138409 w 2934446"/>
              <a:gd name="connsiteY6" fmla="*/ 1331306 h 2398106"/>
              <a:gd name="connsiteX7" fmla="*/ 180742 w 2934446"/>
              <a:gd name="connsiteY7" fmla="*/ 1094239 h 2398106"/>
              <a:gd name="connsiteX8" fmla="*/ 265409 w 2934446"/>
              <a:gd name="connsiteY8" fmla="*/ 984173 h 2398106"/>
              <a:gd name="connsiteX9" fmla="*/ 417809 w 2934446"/>
              <a:gd name="connsiteY9" fmla="*/ 450773 h 2398106"/>
              <a:gd name="connsiteX10" fmla="*/ 688742 w 2934446"/>
              <a:gd name="connsiteY10" fmla="*/ 272973 h 2398106"/>
              <a:gd name="connsiteX11" fmla="*/ 891942 w 2934446"/>
              <a:gd name="connsiteY11" fmla="*/ 349173 h 2398106"/>
              <a:gd name="connsiteX12" fmla="*/ 1129009 w 2934446"/>
              <a:gd name="connsiteY12" fmla="*/ 2039 h 2398106"/>
              <a:gd name="connsiteX13" fmla="*/ 1408409 w 2934446"/>
              <a:gd name="connsiteY13" fmla="*/ 535439 h 2398106"/>
              <a:gd name="connsiteX14" fmla="*/ 1831742 w 2934446"/>
              <a:gd name="connsiteY14" fmla="*/ 61306 h 2398106"/>
              <a:gd name="connsiteX15" fmla="*/ 2094209 w 2934446"/>
              <a:gd name="connsiteY15" fmla="*/ 696306 h 2398106"/>
              <a:gd name="connsiteX16" fmla="*/ 2399009 w 2934446"/>
              <a:gd name="connsiteY16" fmla="*/ 645506 h 2398106"/>
              <a:gd name="connsiteX17" fmla="*/ 2627609 w 2934446"/>
              <a:gd name="connsiteY17" fmla="*/ 797906 h 2398106"/>
              <a:gd name="connsiteX18" fmla="*/ 2568342 w 2934446"/>
              <a:gd name="connsiteY18" fmla="*/ 1001106 h 2398106"/>
              <a:gd name="connsiteX19" fmla="*/ 2932409 w 2934446"/>
              <a:gd name="connsiteY19" fmla="*/ 1119639 h 2398106"/>
              <a:gd name="connsiteX20" fmla="*/ 2720742 w 2934446"/>
              <a:gd name="connsiteY20" fmla="*/ 1441373 h 2398106"/>
              <a:gd name="connsiteX21" fmla="*/ 2830809 w 2934446"/>
              <a:gd name="connsiteY21" fmla="*/ 1500639 h 2398106"/>
              <a:gd name="connsiteX22" fmla="*/ 2864676 w 2934446"/>
              <a:gd name="connsiteY22" fmla="*/ 1593773 h 2398106"/>
              <a:gd name="connsiteX23" fmla="*/ 2593742 w 2934446"/>
              <a:gd name="connsiteY23" fmla="*/ 1780039 h 2398106"/>
              <a:gd name="connsiteX24" fmla="*/ 1907942 w 2934446"/>
              <a:gd name="connsiteY24" fmla="*/ 2101773 h 2398106"/>
              <a:gd name="connsiteX25" fmla="*/ 1645476 w 2934446"/>
              <a:gd name="connsiteY25" fmla="*/ 2220306 h 2398106"/>
              <a:gd name="connsiteX26" fmla="*/ 1518476 w 2934446"/>
              <a:gd name="connsiteY26" fmla="*/ 2364239 h 2398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934446" h="2398106">
                <a:moveTo>
                  <a:pt x="1281409" y="2398106"/>
                </a:moveTo>
                <a:cubicBezTo>
                  <a:pt x="1284231" y="2367767"/>
                  <a:pt x="1287054" y="2337428"/>
                  <a:pt x="1213676" y="2288039"/>
                </a:cubicBezTo>
                <a:cubicBezTo>
                  <a:pt x="1140298" y="2238650"/>
                  <a:pt x="993542" y="2152573"/>
                  <a:pt x="841142" y="2101773"/>
                </a:cubicBezTo>
                <a:cubicBezTo>
                  <a:pt x="688742" y="2050973"/>
                  <a:pt x="438976" y="2024161"/>
                  <a:pt x="299276" y="1983239"/>
                </a:cubicBezTo>
                <a:cubicBezTo>
                  <a:pt x="159576" y="1942317"/>
                  <a:pt x="28342" y="1912683"/>
                  <a:pt x="2942" y="1856239"/>
                </a:cubicBezTo>
                <a:cubicBezTo>
                  <a:pt x="-22458" y="1799795"/>
                  <a:pt x="124298" y="1732062"/>
                  <a:pt x="146876" y="1644573"/>
                </a:cubicBezTo>
                <a:cubicBezTo>
                  <a:pt x="169454" y="1557084"/>
                  <a:pt x="132765" y="1423028"/>
                  <a:pt x="138409" y="1331306"/>
                </a:cubicBezTo>
                <a:cubicBezTo>
                  <a:pt x="144053" y="1239584"/>
                  <a:pt x="159575" y="1152094"/>
                  <a:pt x="180742" y="1094239"/>
                </a:cubicBezTo>
                <a:cubicBezTo>
                  <a:pt x="201909" y="1036384"/>
                  <a:pt x="225898" y="1091417"/>
                  <a:pt x="265409" y="984173"/>
                </a:cubicBezTo>
                <a:cubicBezTo>
                  <a:pt x="304920" y="876929"/>
                  <a:pt x="347253" y="569306"/>
                  <a:pt x="417809" y="450773"/>
                </a:cubicBezTo>
                <a:cubicBezTo>
                  <a:pt x="488364" y="332240"/>
                  <a:pt x="609720" y="289906"/>
                  <a:pt x="688742" y="272973"/>
                </a:cubicBezTo>
                <a:cubicBezTo>
                  <a:pt x="767764" y="256040"/>
                  <a:pt x="818564" y="394329"/>
                  <a:pt x="891942" y="349173"/>
                </a:cubicBezTo>
                <a:cubicBezTo>
                  <a:pt x="965320" y="304017"/>
                  <a:pt x="1042931" y="-29005"/>
                  <a:pt x="1129009" y="2039"/>
                </a:cubicBezTo>
                <a:cubicBezTo>
                  <a:pt x="1215087" y="33083"/>
                  <a:pt x="1291287" y="525561"/>
                  <a:pt x="1408409" y="535439"/>
                </a:cubicBezTo>
                <a:cubicBezTo>
                  <a:pt x="1525531" y="545317"/>
                  <a:pt x="1717442" y="34495"/>
                  <a:pt x="1831742" y="61306"/>
                </a:cubicBezTo>
                <a:cubicBezTo>
                  <a:pt x="1946042" y="88117"/>
                  <a:pt x="1999665" y="598939"/>
                  <a:pt x="2094209" y="696306"/>
                </a:cubicBezTo>
                <a:cubicBezTo>
                  <a:pt x="2188754" y="793673"/>
                  <a:pt x="2310109" y="628573"/>
                  <a:pt x="2399009" y="645506"/>
                </a:cubicBezTo>
                <a:cubicBezTo>
                  <a:pt x="2487909" y="662439"/>
                  <a:pt x="2599387" y="738639"/>
                  <a:pt x="2627609" y="797906"/>
                </a:cubicBezTo>
                <a:cubicBezTo>
                  <a:pt x="2655831" y="857173"/>
                  <a:pt x="2517542" y="947484"/>
                  <a:pt x="2568342" y="1001106"/>
                </a:cubicBezTo>
                <a:cubicBezTo>
                  <a:pt x="2619142" y="1054728"/>
                  <a:pt x="2907009" y="1046261"/>
                  <a:pt x="2932409" y="1119639"/>
                </a:cubicBezTo>
                <a:cubicBezTo>
                  <a:pt x="2957809" y="1193017"/>
                  <a:pt x="2737675" y="1377873"/>
                  <a:pt x="2720742" y="1441373"/>
                </a:cubicBezTo>
                <a:cubicBezTo>
                  <a:pt x="2703809" y="1504873"/>
                  <a:pt x="2806820" y="1475239"/>
                  <a:pt x="2830809" y="1500639"/>
                </a:cubicBezTo>
                <a:cubicBezTo>
                  <a:pt x="2854798" y="1526039"/>
                  <a:pt x="2904187" y="1547206"/>
                  <a:pt x="2864676" y="1593773"/>
                </a:cubicBezTo>
                <a:cubicBezTo>
                  <a:pt x="2825165" y="1640340"/>
                  <a:pt x="2753198" y="1695372"/>
                  <a:pt x="2593742" y="1780039"/>
                </a:cubicBezTo>
                <a:cubicBezTo>
                  <a:pt x="2434286" y="1864706"/>
                  <a:pt x="2065986" y="2028395"/>
                  <a:pt x="1907942" y="2101773"/>
                </a:cubicBezTo>
                <a:cubicBezTo>
                  <a:pt x="1749898" y="2175151"/>
                  <a:pt x="1710387" y="2176562"/>
                  <a:pt x="1645476" y="2220306"/>
                </a:cubicBezTo>
                <a:cubicBezTo>
                  <a:pt x="1580565" y="2264050"/>
                  <a:pt x="1549520" y="2314144"/>
                  <a:pt x="1518476" y="2364239"/>
                </a:cubicBezTo>
              </a:path>
            </a:pathLst>
          </a:custGeom>
          <a:solidFill>
            <a:srgbClr val="92D050">
              <a:alpha val="5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7" name="Group 36"/>
          <p:cNvGrpSpPr/>
          <p:nvPr/>
        </p:nvGrpSpPr>
        <p:grpSpPr>
          <a:xfrm>
            <a:off x="469624" y="985322"/>
            <a:ext cx="4392488" cy="643478"/>
            <a:chOff x="821520" y="776613"/>
            <a:chExt cx="4392488" cy="643478"/>
          </a:xfrm>
        </p:grpSpPr>
        <p:sp>
          <p:nvSpPr>
            <p:cNvPr id="6" name="Freeform 5"/>
            <p:cNvSpPr/>
            <p:nvPr/>
          </p:nvSpPr>
          <p:spPr>
            <a:xfrm>
              <a:off x="821520" y="776613"/>
              <a:ext cx="3734121" cy="643478"/>
            </a:xfrm>
            <a:custGeom>
              <a:avLst/>
              <a:gdLst>
                <a:gd name="connsiteX0" fmla="*/ 2941 w 3873483"/>
                <a:gd name="connsiteY0" fmla="*/ 592336 h 667493"/>
                <a:gd name="connsiteX1" fmla="*/ 53045 w 3873483"/>
                <a:gd name="connsiteY1" fmla="*/ 592336 h 667493"/>
                <a:gd name="connsiteX2" fmla="*/ 366196 w 3873483"/>
                <a:gd name="connsiteY2" fmla="*/ 567284 h 667493"/>
                <a:gd name="connsiteX3" fmla="*/ 1255543 w 3873483"/>
                <a:gd name="connsiteY3" fmla="*/ 416972 h 667493"/>
                <a:gd name="connsiteX4" fmla="*/ 2107313 w 3873483"/>
                <a:gd name="connsiteY4" fmla="*/ 16139 h 667493"/>
                <a:gd name="connsiteX5" fmla="*/ 2169943 w 3873483"/>
                <a:gd name="connsiteY5" fmla="*/ 78769 h 667493"/>
                <a:gd name="connsiteX6" fmla="*/ 2257626 w 3873483"/>
                <a:gd name="connsiteY6" fmla="*/ 78769 h 667493"/>
                <a:gd name="connsiteX7" fmla="*/ 2295204 w 3873483"/>
                <a:gd name="connsiteY7" fmla="*/ 28665 h 667493"/>
                <a:gd name="connsiteX8" fmla="*/ 2595828 w 3873483"/>
                <a:gd name="connsiteY8" fmla="*/ 216556 h 667493"/>
                <a:gd name="connsiteX9" fmla="*/ 3096870 w 3873483"/>
                <a:gd name="connsiteY9" fmla="*/ 529706 h 667493"/>
                <a:gd name="connsiteX10" fmla="*/ 3873483 w 3873483"/>
                <a:gd name="connsiteY10" fmla="*/ 667493 h 6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73483" h="667493">
                  <a:moveTo>
                    <a:pt x="2941" y="592336"/>
                  </a:moveTo>
                  <a:cubicBezTo>
                    <a:pt x="-2279" y="594423"/>
                    <a:pt x="-7498" y="596511"/>
                    <a:pt x="53045" y="592336"/>
                  </a:cubicBezTo>
                  <a:cubicBezTo>
                    <a:pt x="113588" y="588161"/>
                    <a:pt x="165780" y="596511"/>
                    <a:pt x="366196" y="567284"/>
                  </a:cubicBezTo>
                  <a:cubicBezTo>
                    <a:pt x="566612" y="538057"/>
                    <a:pt x="965357" y="508829"/>
                    <a:pt x="1255543" y="416972"/>
                  </a:cubicBezTo>
                  <a:cubicBezTo>
                    <a:pt x="1545729" y="325114"/>
                    <a:pt x="1954913" y="72506"/>
                    <a:pt x="2107313" y="16139"/>
                  </a:cubicBezTo>
                  <a:cubicBezTo>
                    <a:pt x="2259713" y="-40228"/>
                    <a:pt x="2144891" y="68331"/>
                    <a:pt x="2169943" y="78769"/>
                  </a:cubicBezTo>
                  <a:cubicBezTo>
                    <a:pt x="2194995" y="89207"/>
                    <a:pt x="2236749" y="87120"/>
                    <a:pt x="2257626" y="78769"/>
                  </a:cubicBezTo>
                  <a:cubicBezTo>
                    <a:pt x="2278503" y="70418"/>
                    <a:pt x="2238837" y="5701"/>
                    <a:pt x="2295204" y="28665"/>
                  </a:cubicBezTo>
                  <a:cubicBezTo>
                    <a:pt x="2351571" y="51629"/>
                    <a:pt x="2595828" y="216556"/>
                    <a:pt x="2595828" y="216556"/>
                  </a:cubicBezTo>
                  <a:cubicBezTo>
                    <a:pt x="2729439" y="300063"/>
                    <a:pt x="2883928" y="454550"/>
                    <a:pt x="3096870" y="529706"/>
                  </a:cubicBezTo>
                  <a:cubicBezTo>
                    <a:pt x="3309812" y="604862"/>
                    <a:pt x="3591647" y="636177"/>
                    <a:pt x="3873483" y="667493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4555641" y="1420091"/>
              <a:ext cx="658367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Freeform 8"/>
          <p:cNvSpPr/>
          <p:nvPr/>
        </p:nvSpPr>
        <p:spPr>
          <a:xfrm>
            <a:off x="251520" y="3234451"/>
            <a:ext cx="3592295" cy="3654996"/>
          </a:xfrm>
          <a:custGeom>
            <a:avLst/>
            <a:gdLst>
              <a:gd name="connsiteX0" fmla="*/ 2090177 w 3592295"/>
              <a:gd name="connsiteY0" fmla="*/ 3006692 h 3654996"/>
              <a:gd name="connsiteX1" fmla="*/ 667777 w 3592295"/>
              <a:gd name="connsiteY1" fmla="*/ 2963149 h 3654996"/>
              <a:gd name="connsiteX2" fmla="*/ 479091 w 3592295"/>
              <a:gd name="connsiteY2" fmla="*/ 2643835 h 3654996"/>
              <a:gd name="connsiteX3" fmla="*/ 116234 w 3592295"/>
              <a:gd name="connsiteY3" fmla="*/ 2513206 h 3654996"/>
              <a:gd name="connsiteX4" fmla="*/ 14634 w 3592295"/>
              <a:gd name="connsiteY4" fmla="*/ 2280978 h 3654996"/>
              <a:gd name="connsiteX5" fmla="*/ 392006 w 3592295"/>
              <a:gd name="connsiteY5" fmla="*/ 1990692 h 3654996"/>
              <a:gd name="connsiteX6" fmla="*/ 1770863 w 3592295"/>
              <a:gd name="connsiteY6" fmla="*/ 1772978 h 3654996"/>
              <a:gd name="connsiteX7" fmla="*/ 2235320 w 3592295"/>
              <a:gd name="connsiteY7" fmla="*/ 60292 h 3654996"/>
              <a:gd name="connsiteX8" fmla="*/ 2307891 w 3592295"/>
              <a:gd name="connsiteY8" fmla="*/ 365092 h 3654996"/>
              <a:gd name="connsiteX9" fmla="*/ 2351434 w 3592295"/>
              <a:gd name="connsiteY9" fmla="*/ 147378 h 3654996"/>
              <a:gd name="connsiteX10" fmla="*/ 2380463 w 3592295"/>
              <a:gd name="connsiteY10" fmla="*/ 1076292 h 3654996"/>
              <a:gd name="connsiteX11" fmla="*/ 2453034 w 3592295"/>
              <a:gd name="connsiteY11" fmla="*/ 539263 h 3654996"/>
              <a:gd name="connsiteX12" fmla="*/ 2554634 w 3592295"/>
              <a:gd name="connsiteY12" fmla="*/ 1526235 h 3654996"/>
              <a:gd name="connsiteX13" fmla="*/ 2830406 w 3592295"/>
              <a:gd name="connsiteY13" fmla="*/ 1889092 h 3654996"/>
              <a:gd name="connsiteX14" fmla="*/ 3527091 w 3592295"/>
              <a:gd name="connsiteY14" fmla="*/ 2237435 h 3654996"/>
              <a:gd name="connsiteX15" fmla="*/ 3483549 w 3592295"/>
              <a:gd name="connsiteY15" fmla="*/ 2745435 h 3654996"/>
              <a:gd name="connsiteX16" fmla="*/ 2830406 w 3592295"/>
              <a:gd name="connsiteY16" fmla="*/ 3151835 h 3654996"/>
              <a:gd name="connsiteX17" fmla="*/ 2714291 w 3592295"/>
              <a:gd name="connsiteY17" fmla="*/ 3514692 h 3654996"/>
              <a:gd name="connsiteX18" fmla="*/ 2714291 w 3592295"/>
              <a:gd name="connsiteY18" fmla="*/ 3645320 h 3654996"/>
              <a:gd name="connsiteX19" fmla="*/ 2685263 w 3592295"/>
              <a:gd name="connsiteY19" fmla="*/ 3645320 h 3654996"/>
              <a:gd name="connsiteX20" fmla="*/ 2641720 w 3592295"/>
              <a:gd name="connsiteY20" fmla="*/ 3645320 h 3654996"/>
              <a:gd name="connsiteX21" fmla="*/ 2598177 w 3592295"/>
              <a:gd name="connsiteY21" fmla="*/ 3645320 h 3654996"/>
              <a:gd name="connsiteX22" fmla="*/ 2598177 w 3592295"/>
              <a:gd name="connsiteY22" fmla="*/ 3630806 h 3654996"/>
              <a:gd name="connsiteX23" fmla="*/ 2598177 w 3592295"/>
              <a:gd name="connsiteY23" fmla="*/ 3572749 h 3654996"/>
              <a:gd name="connsiteX24" fmla="*/ 2583663 w 3592295"/>
              <a:gd name="connsiteY24" fmla="*/ 3209892 h 3654996"/>
              <a:gd name="connsiteX25" fmla="*/ 2424006 w 3592295"/>
              <a:gd name="connsiteY25" fmla="*/ 3050235 h 3654996"/>
              <a:gd name="connsiteX26" fmla="*/ 2090177 w 3592295"/>
              <a:gd name="connsiteY26" fmla="*/ 3006692 h 3654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592295" h="3654996">
                <a:moveTo>
                  <a:pt x="2090177" y="3006692"/>
                </a:moveTo>
                <a:cubicBezTo>
                  <a:pt x="1797472" y="2992178"/>
                  <a:pt x="936291" y="3023625"/>
                  <a:pt x="667777" y="2963149"/>
                </a:cubicBezTo>
                <a:cubicBezTo>
                  <a:pt x="399263" y="2902673"/>
                  <a:pt x="571015" y="2718825"/>
                  <a:pt x="479091" y="2643835"/>
                </a:cubicBezTo>
                <a:cubicBezTo>
                  <a:pt x="387167" y="2568845"/>
                  <a:pt x="193643" y="2573682"/>
                  <a:pt x="116234" y="2513206"/>
                </a:cubicBezTo>
                <a:cubicBezTo>
                  <a:pt x="38825" y="2452730"/>
                  <a:pt x="-31328" y="2368064"/>
                  <a:pt x="14634" y="2280978"/>
                </a:cubicBezTo>
                <a:cubicBezTo>
                  <a:pt x="60596" y="2193892"/>
                  <a:pt x="99301" y="2075359"/>
                  <a:pt x="392006" y="1990692"/>
                </a:cubicBezTo>
                <a:cubicBezTo>
                  <a:pt x="684711" y="1906025"/>
                  <a:pt x="1463644" y="2094711"/>
                  <a:pt x="1770863" y="1772978"/>
                </a:cubicBezTo>
                <a:cubicBezTo>
                  <a:pt x="2078082" y="1451245"/>
                  <a:pt x="2145815" y="294940"/>
                  <a:pt x="2235320" y="60292"/>
                </a:cubicBezTo>
                <a:cubicBezTo>
                  <a:pt x="2324825" y="-174356"/>
                  <a:pt x="2288539" y="350578"/>
                  <a:pt x="2307891" y="365092"/>
                </a:cubicBezTo>
                <a:cubicBezTo>
                  <a:pt x="2327243" y="379606"/>
                  <a:pt x="2339339" y="28845"/>
                  <a:pt x="2351434" y="147378"/>
                </a:cubicBezTo>
                <a:cubicBezTo>
                  <a:pt x="2363529" y="265911"/>
                  <a:pt x="2363530" y="1010978"/>
                  <a:pt x="2380463" y="1076292"/>
                </a:cubicBezTo>
                <a:cubicBezTo>
                  <a:pt x="2397396" y="1141606"/>
                  <a:pt x="2424006" y="464272"/>
                  <a:pt x="2453034" y="539263"/>
                </a:cubicBezTo>
                <a:cubicBezTo>
                  <a:pt x="2482063" y="614253"/>
                  <a:pt x="2491739" y="1301264"/>
                  <a:pt x="2554634" y="1526235"/>
                </a:cubicBezTo>
                <a:cubicBezTo>
                  <a:pt x="2617529" y="1751206"/>
                  <a:pt x="2668330" y="1770559"/>
                  <a:pt x="2830406" y="1889092"/>
                </a:cubicBezTo>
                <a:cubicBezTo>
                  <a:pt x="2992482" y="2007625"/>
                  <a:pt x="3418234" y="2094711"/>
                  <a:pt x="3527091" y="2237435"/>
                </a:cubicBezTo>
                <a:cubicBezTo>
                  <a:pt x="3635948" y="2380159"/>
                  <a:pt x="3599663" y="2593035"/>
                  <a:pt x="3483549" y="2745435"/>
                </a:cubicBezTo>
                <a:cubicBezTo>
                  <a:pt x="3367435" y="2897835"/>
                  <a:pt x="2958616" y="3023626"/>
                  <a:pt x="2830406" y="3151835"/>
                </a:cubicBezTo>
                <a:cubicBezTo>
                  <a:pt x="2702196" y="3280044"/>
                  <a:pt x="2733644" y="3432444"/>
                  <a:pt x="2714291" y="3514692"/>
                </a:cubicBezTo>
                <a:cubicBezTo>
                  <a:pt x="2694938" y="3596940"/>
                  <a:pt x="2719129" y="3623549"/>
                  <a:pt x="2714291" y="3645320"/>
                </a:cubicBezTo>
                <a:cubicBezTo>
                  <a:pt x="2709453" y="3667091"/>
                  <a:pt x="2685263" y="3645320"/>
                  <a:pt x="2685263" y="3645320"/>
                </a:cubicBezTo>
                <a:lnTo>
                  <a:pt x="2641720" y="3645320"/>
                </a:lnTo>
                <a:cubicBezTo>
                  <a:pt x="2627206" y="3645320"/>
                  <a:pt x="2605434" y="3647739"/>
                  <a:pt x="2598177" y="3645320"/>
                </a:cubicBezTo>
                <a:cubicBezTo>
                  <a:pt x="2590920" y="3642901"/>
                  <a:pt x="2598177" y="3630806"/>
                  <a:pt x="2598177" y="3630806"/>
                </a:cubicBezTo>
                <a:cubicBezTo>
                  <a:pt x="2598177" y="3618711"/>
                  <a:pt x="2600596" y="3642901"/>
                  <a:pt x="2598177" y="3572749"/>
                </a:cubicBezTo>
                <a:cubicBezTo>
                  <a:pt x="2595758" y="3502597"/>
                  <a:pt x="2612692" y="3296978"/>
                  <a:pt x="2583663" y="3209892"/>
                </a:cubicBezTo>
                <a:cubicBezTo>
                  <a:pt x="2554635" y="3122806"/>
                  <a:pt x="2513511" y="3084102"/>
                  <a:pt x="2424006" y="3050235"/>
                </a:cubicBezTo>
                <a:cubicBezTo>
                  <a:pt x="2334501" y="3016368"/>
                  <a:pt x="2382882" y="3021206"/>
                  <a:pt x="2090177" y="3006692"/>
                </a:cubicBezTo>
                <a:close/>
              </a:path>
            </a:pathLst>
          </a:cu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2" name="Straight Connector 41"/>
          <p:cNvCxnSpPr>
            <a:stCxn id="38" idx="0"/>
          </p:cNvCxnSpPr>
          <p:nvPr/>
        </p:nvCxnSpPr>
        <p:spPr>
          <a:xfrm flipH="1">
            <a:off x="2428115" y="3457575"/>
            <a:ext cx="14275" cy="9372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5436096" y="1076324"/>
            <a:ext cx="3456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7"/>
            </a:pPr>
            <a:r>
              <a:rPr lang="en-GB" dirty="0"/>
              <a:t>The hot acidic hydrothermal fluid chemically alters the surrounding rock, forming an alteration ‘halo’</a:t>
            </a:r>
          </a:p>
        </p:txBody>
      </p:sp>
      <p:sp>
        <p:nvSpPr>
          <p:cNvPr id="2" name="Explosion 1 1"/>
          <p:cNvSpPr/>
          <p:nvPr/>
        </p:nvSpPr>
        <p:spPr>
          <a:xfrm>
            <a:off x="2195736" y="3030819"/>
            <a:ext cx="720080" cy="576064"/>
          </a:xfrm>
          <a:prstGeom prst="irregularSeal1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Arrow Connector 6"/>
          <p:cNvCxnSpPr>
            <a:stCxn id="2" idx="0"/>
          </p:cNvCxnSpPr>
          <p:nvPr/>
        </p:nvCxnSpPr>
        <p:spPr>
          <a:xfrm flipV="1">
            <a:off x="2679856" y="2420888"/>
            <a:ext cx="235960" cy="60993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2555776" y="2018596"/>
            <a:ext cx="30031" cy="112237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V="1">
            <a:off x="2797836" y="2924944"/>
            <a:ext cx="838060" cy="30950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V="1">
            <a:off x="2679856" y="2204864"/>
            <a:ext cx="838060" cy="93610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V="1">
            <a:off x="2679856" y="2579782"/>
            <a:ext cx="956040" cy="5611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H="1" flipV="1">
            <a:off x="2195736" y="2204864"/>
            <a:ext cx="246654" cy="93610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H="1" flipV="1">
            <a:off x="1711616" y="2118820"/>
            <a:ext cx="723636" cy="10941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H="1" flipV="1">
            <a:off x="1403648" y="2579782"/>
            <a:ext cx="915415" cy="56118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2" idx="1"/>
          </p:cNvCxnSpPr>
          <p:nvPr/>
        </p:nvCxnSpPr>
        <p:spPr>
          <a:xfrm flipH="1" flipV="1">
            <a:off x="1331640" y="3079698"/>
            <a:ext cx="864096" cy="1808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5364088" y="4485035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+mj-lt"/>
                <a:cs typeface="Arial" panose="020B0604020202020204" pitchFamily="34" charset="0"/>
              </a:rPr>
              <a:t>Hydrothermal alteration</a:t>
            </a:r>
          </a:p>
        </p:txBody>
      </p:sp>
      <p:cxnSp>
        <p:nvCxnSpPr>
          <p:cNvPr id="69" name="Straight Connector 68"/>
          <p:cNvCxnSpPr/>
          <p:nvPr/>
        </p:nvCxnSpPr>
        <p:spPr>
          <a:xfrm>
            <a:off x="3635896" y="2725853"/>
            <a:ext cx="1872208" cy="63960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ctangle 75"/>
          <p:cNvSpPr/>
          <p:nvPr/>
        </p:nvSpPr>
        <p:spPr>
          <a:xfrm>
            <a:off x="4904733" y="2569872"/>
            <a:ext cx="4123527" cy="42335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93036F00-09D3-42D1-AD31-601E0679383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3373" y="2569872"/>
            <a:ext cx="2246317" cy="158365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E0E1AD0-3B48-4BD8-8C7A-8250507E146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0529" y="4923639"/>
            <a:ext cx="1794349" cy="1756966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E1658F10-05E6-42B3-8ACB-F2FD4EF02BCA}"/>
              </a:ext>
            </a:extLst>
          </p:cNvPr>
          <p:cNvSpPr/>
          <p:nvPr/>
        </p:nvSpPr>
        <p:spPr>
          <a:xfrm>
            <a:off x="5679869" y="3929276"/>
            <a:ext cx="150554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GB" sz="1000" dirty="0">
                <a:solidFill>
                  <a:schemeClr val="bg1"/>
                </a:solidFill>
                <a:latin typeface="+mj-lt"/>
              </a:rPr>
              <a:t>copperking.blogspot.com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24B5661-6379-4066-9293-479AA7CE45C7}"/>
              </a:ext>
            </a:extLst>
          </p:cNvPr>
          <p:cNvSpPr/>
          <p:nvPr/>
        </p:nvSpPr>
        <p:spPr>
          <a:xfrm>
            <a:off x="7625718" y="6580110"/>
            <a:ext cx="88838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GB" sz="1000" dirty="0">
                <a:latin typeface="+mj-lt"/>
              </a:rPr>
              <a:t>Sandatlas.org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E80CADEB-A0CA-4AB0-99A6-6150E295008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1831" y="2580886"/>
            <a:ext cx="1453047" cy="1941546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114642CE-667E-4924-84D6-A3C7BEDE0713}"/>
              </a:ext>
            </a:extLst>
          </p:cNvPr>
          <p:cNvSpPr/>
          <p:nvPr/>
        </p:nvSpPr>
        <p:spPr>
          <a:xfrm>
            <a:off x="7690952" y="4276211"/>
            <a:ext cx="145304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  <a:latin typeface="inherit"/>
              </a:rPr>
              <a:t>Mitchell G. </a:t>
            </a:r>
            <a:r>
              <a:rPr lang="en-GB" sz="1000" dirty="0" err="1">
                <a:solidFill>
                  <a:schemeClr val="bg1"/>
                </a:solidFill>
                <a:latin typeface="inherit"/>
              </a:rPr>
              <a:t>Mihalynuk</a:t>
            </a:r>
            <a:endParaRPr lang="en-GB" sz="1000" b="0" i="0" dirty="0">
              <a:solidFill>
                <a:schemeClr val="bg1"/>
              </a:solidFill>
              <a:effectLst/>
              <a:latin typeface="Roboto" panose="02000000000000000000" pitchFamily="2" charset="0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22A6E1DF-5E2A-4C63-A182-0CB1555CA38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270244" y="4924056"/>
            <a:ext cx="1519636" cy="2227944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B68D68F6-4C7A-4436-B6E8-FF4605B5FE78}"/>
              </a:ext>
            </a:extLst>
          </p:cNvPr>
          <p:cNvSpPr/>
          <p:nvPr/>
        </p:nvSpPr>
        <p:spPr>
          <a:xfrm>
            <a:off x="4923554" y="6565189"/>
            <a:ext cx="222048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GB" sz="900" dirty="0">
                <a:solidFill>
                  <a:schemeClr val="bg1"/>
                </a:solidFill>
                <a:latin typeface="+mj-lt"/>
              </a:rPr>
              <a:t>Atlas of Alteration: Thompson &amp; Thompson</a:t>
            </a:r>
          </a:p>
        </p:txBody>
      </p:sp>
    </p:spTree>
    <p:extLst>
      <p:ext uri="{BB962C8B-B14F-4D97-AF65-F5344CB8AC3E}">
        <p14:creationId xmlns:p14="http://schemas.microsoft.com/office/powerpoint/2010/main" val="39819213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3542A51-9406-407E-80F3-21C46D651A1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53440" y="3692323"/>
            <a:ext cx="3152152" cy="2945564"/>
          </a:xfrm>
          <a:prstGeom prst="rect">
            <a:avLst/>
          </a:prstGeom>
        </p:spPr>
      </p:pic>
      <p:sp>
        <p:nvSpPr>
          <p:cNvPr id="67" name="Freeform 66"/>
          <p:cNvSpPr/>
          <p:nvPr/>
        </p:nvSpPr>
        <p:spPr>
          <a:xfrm>
            <a:off x="1106191" y="1259494"/>
            <a:ext cx="2934446" cy="2398106"/>
          </a:xfrm>
          <a:custGeom>
            <a:avLst/>
            <a:gdLst>
              <a:gd name="connsiteX0" fmla="*/ 1281409 w 2934446"/>
              <a:gd name="connsiteY0" fmla="*/ 2398106 h 2398106"/>
              <a:gd name="connsiteX1" fmla="*/ 1213676 w 2934446"/>
              <a:gd name="connsiteY1" fmla="*/ 2288039 h 2398106"/>
              <a:gd name="connsiteX2" fmla="*/ 841142 w 2934446"/>
              <a:gd name="connsiteY2" fmla="*/ 2101773 h 2398106"/>
              <a:gd name="connsiteX3" fmla="*/ 299276 w 2934446"/>
              <a:gd name="connsiteY3" fmla="*/ 1983239 h 2398106"/>
              <a:gd name="connsiteX4" fmla="*/ 2942 w 2934446"/>
              <a:gd name="connsiteY4" fmla="*/ 1856239 h 2398106"/>
              <a:gd name="connsiteX5" fmla="*/ 146876 w 2934446"/>
              <a:gd name="connsiteY5" fmla="*/ 1644573 h 2398106"/>
              <a:gd name="connsiteX6" fmla="*/ 138409 w 2934446"/>
              <a:gd name="connsiteY6" fmla="*/ 1331306 h 2398106"/>
              <a:gd name="connsiteX7" fmla="*/ 180742 w 2934446"/>
              <a:gd name="connsiteY7" fmla="*/ 1094239 h 2398106"/>
              <a:gd name="connsiteX8" fmla="*/ 265409 w 2934446"/>
              <a:gd name="connsiteY8" fmla="*/ 984173 h 2398106"/>
              <a:gd name="connsiteX9" fmla="*/ 417809 w 2934446"/>
              <a:gd name="connsiteY9" fmla="*/ 450773 h 2398106"/>
              <a:gd name="connsiteX10" fmla="*/ 688742 w 2934446"/>
              <a:gd name="connsiteY10" fmla="*/ 272973 h 2398106"/>
              <a:gd name="connsiteX11" fmla="*/ 891942 w 2934446"/>
              <a:gd name="connsiteY11" fmla="*/ 349173 h 2398106"/>
              <a:gd name="connsiteX12" fmla="*/ 1129009 w 2934446"/>
              <a:gd name="connsiteY12" fmla="*/ 2039 h 2398106"/>
              <a:gd name="connsiteX13" fmla="*/ 1408409 w 2934446"/>
              <a:gd name="connsiteY13" fmla="*/ 535439 h 2398106"/>
              <a:gd name="connsiteX14" fmla="*/ 1831742 w 2934446"/>
              <a:gd name="connsiteY14" fmla="*/ 61306 h 2398106"/>
              <a:gd name="connsiteX15" fmla="*/ 2094209 w 2934446"/>
              <a:gd name="connsiteY15" fmla="*/ 696306 h 2398106"/>
              <a:gd name="connsiteX16" fmla="*/ 2399009 w 2934446"/>
              <a:gd name="connsiteY16" fmla="*/ 645506 h 2398106"/>
              <a:gd name="connsiteX17" fmla="*/ 2627609 w 2934446"/>
              <a:gd name="connsiteY17" fmla="*/ 797906 h 2398106"/>
              <a:gd name="connsiteX18" fmla="*/ 2568342 w 2934446"/>
              <a:gd name="connsiteY18" fmla="*/ 1001106 h 2398106"/>
              <a:gd name="connsiteX19" fmla="*/ 2932409 w 2934446"/>
              <a:gd name="connsiteY19" fmla="*/ 1119639 h 2398106"/>
              <a:gd name="connsiteX20" fmla="*/ 2720742 w 2934446"/>
              <a:gd name="connsiteY20" fmla="*/ 1441373 h 2398106"/>
              <a:gd name="connsiteX21" fmla="*/ 2830809 w 2934446"/>
              <a:gd name="connsiteY21" fmla="*/ 1500639 h 2398106"/>
              <a:gd name="connsiteX22" fmla="*/ 2864676 w 2934446"/>
              <a:gd name="connsiteY22" fmla="*/ 1593773 h 2398106"/>
              <a:gd name="connsiteX23" fmla="*/ 2593742 w 2934446"/>
              <a:gd name="connsiteY23" fmla="*/ 1780039 h 2398106"/>
              <a:gd name="connsiteX24" fmla="*/ 1907942 w 2934446"/>
              <a:gd name="connsiteY24" fmla="*/ 2101773 h 2398106"/>
              <a:gd name="connsiteX25" fmla="*/ 1645476 w 2934446"/>
              <a:gd name="connsiteY25" fmla="*/ 2220306 h 2398106"/>
              <a:gd name="connsiteX26" fmla="*/ 1518476 w 2934446"/>
              <a:gd name="connsiteY26" fmla="*/ 2364239 h 2398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934446" h="2398106">
                <a:moveTo>
                  <a:pt x="1281409" y="2398106"/>
                </a:moveTo>
                <a:cubicBezTo>
                  <a:pt x="1284231" y="2367767"/>
                  <a:pt x="1287054" y="2337428"/>
                  <a:pt x="1213676" y="2288039"/>
                </a:cubicBezTo>
                <a:cubicBezTo>
                  <a:pt x="1140298" y="2238650"/>
                  <a:pt x="993542" y="2152573"/>
                  <a:pt x="841142" y="2101773"/>
                </a:cubicBezTo>
                <a:cubicBezTo>
                  <a:pt x="688742" y="2050973"/>
                  <a:pt x="438976" y="2024161"/>
                  <a:pt x="299276" y="1983239"/>
                </a:cubicBezTo>
                <a:cubicBezTo>
                  <a:pt x="159576" y="1942317"/>
                  <a:pt x="28342" y="1912683"/>
                  <a:pt x="2942" y="1856239"/>
                </a:cubicBezTo>
                <a:cubicBezTo>
                  <a:pt x="-22458" y="1799795"/>
                  <a:pt x="124298" y="1732062"/>
                  <a:pt x="146876" y="1644573"/>
                </a:cubicBezTo>
                <a:cubicBezTo>
                  <a:pt x="169454" y="1557084"/>
                  <a:pt x="132765" y="1423028"/>
                  <a:pt x="138409" y="1331306"/>
                </a:cubicBezTo>
                <a:cubicBezTo>
                  <a:pt x="144053" y="1239584"/>
                  <a:pt x="159575" y="1152094"/>
                  <a:pt x="180742" y="1094239"/>
                </a:cubicBezTo>
                <a:cubicBezTo>
                  <a:pt x="201909" y="1036384"/>
                  <a:pt x="225898" y="1091417"/>
                  <a:pt x="265409" y="984173"/>
                </a:cubicBezTo>
                <a:cubicBezTo>
                  <a:pt x="304920" y="876929"/>
                  <a:pt x="347253" y="569306"/>
                  <a:pt x="417809" y="450773"/>
                </a:cubicBezTo>
                <a:cubicBezTo>
                  <a:pt x="488364" y="332240"/>
                  <a:pt x="609720" y="289906"/>
                  <a:pt x="688742" y="272973"/>
                </a:cubicBezTo>
                <a:cubicBezTo>
                  <a:pt x="767764" y="256040"/>
                  <a:pt x="818564" y="394329"/>
                  <a:pt x="891942" y="349173"/>
                </a:cubicBezTo>
                <a:cubicBezTo>
                  <a:pt x="965320" y="304017"/>
                  <a:pt x="1042931" y="-29005"/>
                  <a:pt x="1129009" y="2039"/>
                </a:cubicBezTo>
                <a:cubicBezTo>
                  <a:pt x="1215087" y="33083"/>
                  <a:pt x="1291287" y="525561"/>
                  <a:pt x="1408409" y="535439"/>
                </a:cubicBezTo>
                <a:cubicBezTo>
                  <a:pt x="1525531" y="545317"/>
                  <a:pt x="1717442" y="34495"/>
                  <a:pt x="1831742" y="61306"/>
                </a:cubicBezTo>
                <a:cubicBezTo>
                  <a:pt x="1946042" y="88117"/>
                  <a:pt x="1999665" y="598939"/>
                  <a:pt x="2094209" y="696306"/>
                </a:cubicBezTo>
                <a:cubicBezTo>
                  <a:pt x="2188754" y="793673"/>
                  <a:pt x="2310109" y="628573"/>
                  <a:pt x="2399009" y="645506"/>
                </a:cubicBezTo>
                <a:cubicBezTo>
                  <a:pt x="2487909" y="662439"/>
                  <a:pt x="2599387" y="738639"/>
                  <a:pt x="2627609" y="797906"/>
                </a:cubicBezTo>
                <a:cubicBezTo>
                  <a:pt x="2655831" y="857173"/>
                  <a:pt x="2517542" y="947484"/>
                  <a:pt x="2568342" y="1001106"/>
                </a:cubicBezTo>
                <a:cubicBezTo>
                  <a:pt x="2619142" y="1054728"/>
                  <a:pt x="2907009" y="1046261"/>
                  <a:pt x="2932409" y="1119639"/>
                </a:cubicBezTo>
                <a:cubicBezTo>
                  <a:pt x="2957809" y="1193017"/>
                  <a:pt x="2737675" y="1377873"/>
                  <a:pt x="2720742" y="1441373"/>
                </a:cubicBezTo>
                <a:cubicBezTo>
                  <a:pt x="2703809" y="1504873"/>
                  <a:pt x="2806820" y="1475239"/>
                  <a:pt x="2830809" y="1500639"/>
                </a:cubicBezTo>
                <a:cubicBezTo>
                  <a:pt x="2854798" y="1526039"/>
                  <a:pt x="2904187" y="1547206"/>
                  <a:pt x="2864676" y="1593773"/>
                </a:cubicBezTo>
                <a:cubicBezTo>
                  <a:pt x="2825165" y="1640340"/>
                  <a:pt x="2753198" y="1695372"/>
                  <a:pt x="2593742" y="1780039"/>
                </a:cubicBezTo>
                <a:cubicBezTo>
                  <a:pt x="2434286" y="1864706"/>
                  <a:pt x="2065986" y="2028395"/>
                  <a:pt x="1907942" y="2101773"/>
                </a:cubicBezTo>
                <a:cubicBezTo>
                  <a:pt x="1749898" y="2175151"/>
                  <a:pt x="1710387" y="2176562"/>
                  <a:pt x="1645476" y="2220306"/>
                </a:cubicBezTo>
                <a:cubicBezTo>
                  <a:pt x="1580565" y="2264050"/>
                  <a:pt x="1549520" y="2314144"/>
                  <a:pt x="1518476" y="2364239"/>
                </a:cubicBezTo>
              </a:path>
            </a:pathLst>
          </a:custGeom>
          <a:solidFill>
            <a:srgbClr val="92D050">
              <a:alpha val="5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7" name="Group 36"/>
          <p:cNvGrpSpPr/>
          <p:nvPr/>
        </p:nvGrpSpPr>
        <p:grpSpPr>
          <a:xfrm>
            <a:off x="469624" y="985322"/>
            <a:ext cx="4392488" cy="643478"/>
            <a:chOff x="821520" y="776613"/>
            <a:chExt cx="4392488" cy="643478"/>
          </a:xfrm>
        </p:grpSpPr>
        <p:sp>
          <p:nvSpPr>
            <p:cNvPr id="6" name="Freeform 5"/>
            <p:cNvSpPr/>
            <p:nvPr/>
          </p:nvSpPr>
          <p:spPr>
            <a:xfrm>
              <a:off x="821520" y="776613"/>
              <a:ext cx="3734121" cy="643478"/>
            </a:xfrm>
            <a:custGeom>
              <a:avLst/>
              <a:gdLst>
                <a:gd name="connsiteX0" fmla="*/ 2941 w 3873483"/>
                <a:gd name="connsiteY0" fmla="*/ 592336 h 667493"/>
                <a:gd name="connsiteX1" fmla="*/ 53045 w 3873483"/>
                <a:gd name="connsiteY1" fmla="*/ 592336 h 667493"/>
                <a:gd name="connsiteX2" fmla="*/ 366196 w 3873483"/>
                <a:gd name="connsiteY2" fmla="*/ 567284 h 667493"/>
                <a:gd name="connsiteX3" fmla="*/ 1255543 w 3873483"/>
                <a:gd name="connsiteY3" fmla="*/ 416972 h 667493"/>
                <a:gd name="connsiteX4" fmla="*/ 2107313 w 3873483"/>
                <a:gd name="connsiteY4" fmla="*/ 16139 h 667493"/>
                <a:gd name="connsiteX5" fmla="*/ 2169943 w 3873483"/>
                <a:gd name="connsiteY5" fmla="*/ 78769 h 667493"/>
                <a:gd name="connsiteX6" fmla="*/ 2257626 w 3873483"/>
                <a:gd name="connsiteY6" fmla="*/ 78769 h 667493"/>
                <a:gd name="connsiteX7" fmla="*/ 2295204 w 3873483"/>
                <a:gd name="connsiteY7" fmla="*/ 28665 h 667493"/>
                <a:gd name="connsiteX8" fmla="*/ 2595828 w 3873483"/>
                <a:gd name="connsiteY8" fmla="*/ 216556 h 667493"/>
                <a:gd name="connsiteX9" fmla="*/ 3096870 w 3873483"/>
                <a:gd name="connsiteY9" fmla="*/ 529706 h 667493"/>
                <a:gd name="connsiteX10" fmla="*/ 3873483 w 3873483"/>
                <a:gd name="connsiteY10" fmla="*/ 667493 h 6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73483" h="667493">
                  <a:moveTo>
                    <a:pt x="2941" y="592336"/>
                  </a:moveTo>
                  <a:cubicBezTo>
                    <a:pt x="-2279" y="594423"/>
                    <a:pt x="-7498" y="596511"/>
                    <a:pt x="53045" y="592336"/>
                  </a:cubicBezTo>
                  <a:cubicBezTo>
                    <a:pt x="113588" y="588161"/>
                    <a:pt x="165780" y="596511"/>
                    <a:pt x="366196" y="567284"/>
                  </a:cubicBezTo>
                  <a:cubicBezTo>
                    <a:pt x="566612" y="538057"/>
                    <a:pt x="965357" y="508829"/>
                    <a:pt x="1255543" y="416972"/>
                  </a:cubicBezTo>
                  <a:cubicBezTo>
                    <a:pt x="1545729" y="325114"/>
                    <a:pt x="1954913" y="72506"/>
                    <a:pt x="2107313" y="16139"/>
                  </a:cubicBezTo>
                  <a:cubicBezTo>
                    <a:pt x="2259713" y="-40228"/>
                    <a:pt x="2144891" y="68331"/>
                    <a:pt x="2169943" y="78769"/>
                  </a:cubicBezTo>
                  <a:cubicBezTo>
                    <a:pt x="2194995" y="89207"/>
                    <a:pt x="2236749" y="87120"/>
                    <a:pt x="2257626" y="78769"/>
                  </a:cubicBezTo>
                  <a:cubicBezTo>
                    <a:pt x="2278503" y="70418"/>
                    <a:pt x="2238837" y="5701"/>
                    <a:pt x="2295204" y="28665"/>
                  </a:cubicBezTo>
                  <a:cubicBezTo>
                    <a:pt x="2351571" y="51629"/>
                    <a:pt x="2595828" y="216556"/>
                    <a:pt x="2595828" y="216556"/>
                  </a:cubicBezTo>
                  <a:cubicBezTo>
                    <a:pt x="2729439" y="300063"/>
                    <a:pt x="2883928" y="454550"/>
                    <a:pt x="3096870" y="529706"/>
                  </a:cubicBezTo>
                  <a:cubicBezTo>
                    <a:pt x="3309812" y="604862"/>
                    <a:pt x="3591647" y="636177"/>
                    <a:pt x="3873483" y="667493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4555641" y="1420091"/>
              <a:ext cx="658367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Freeform 8"/>
          <p:cNvSpPr/>
          <p:nvPr/>
        </p:nvSpPr>
        <p:spPr>
          <a:xfrm>
            <a:off x="251520" y="3234451"/>
            <a:ext cx="3592295" cy="3654996"/>
          </a:xfrm>
          <a:custGeom>
            <a:avLst/>
            <a:gdLst>
              <a:gd name="connsiteX0" fmla="*/ 2090177 w 3592295"/>
              <a:gd name="connsiteY0" fmla="*/ 3006692 h 3654996"/>
              <a:gd name="connsiteX1" fmla="*/ 667777 w 3592295"/>
              <a:gd name="connsiteY1" fmla="*/ 2963149 h 3654996"/>
              <a:gd name="connsiteX2" fmla="*/ 479091 w 3592295"/>
              <a:gd name="connsiteY2" fmla="*/ 2643835 h 3654996"/>
              <a:gd name="connsiteX3" fmla="*/ 116234 w 3592295"/>
              <a:gd name="connsiteY3" fmla="*/ 2513206 h 3654996"/>
              <a:gd name="connsiteX4" fmla="*/ 14634 w 3592295"/>
              <a:gd name="connsiteY4" fmla="*/ 2280978 h 3654996"/>
              <a:gd name="connsiteX5" fmla="*/ 392006 w 3592295"/>
              <a:gd name="connsiteY5" fmla="*/ 1990692 h 3654996"/>
              <a:gd name="connsiteX6" fmla="*/ 1770863 w 3592295"/>
              <a:gd name="connsiteY6" fmla="*/ 1772978 h 3654996"/>
              <a:gd name="connsiteX7" fmla="*/ 2235320 w 3592295"/>
              <a:gd name="connsiteY7" fmla="*/ 60292 h 3654996"/>
              <a:gd name="connsiteX8" fmla="*/ 2307891 w 3592295"/>
              <a:gd name="connsiteY8" fmla="*/ 365092 h 3654996"/>
              <a:gd name="connsiteX9" fmla="*/ 2351434 w 3592295"/>
              <a:gd name="connsiteY9" fmla="*/ 147378 h 3654996"/>
              <a:gd name="connsiteX10" fmla="*/ 2380463 w 3592295"/>
              <a:gd name="connsiteY10" fmla="*/ 1076292 h 3654996"/>
              <a:gd name="connsiteX11" fmla="*/ 2453034 w 3592295"/>
              <a:gd name="connsiteY11" fmla="*/ 539263 h 3654996"/>
              <a:gd name="connsiteX12" fmla="*/ 2554634 w 3592295"/>
              <a:gd name="connsiteY12" fmla="*/ 1526235 h 3654996"/>
              <a:gd name="connsiteX13" fmla="*/ 2830406 w 3592295"/>
              <a:gd name="connsiteY13" fmla="*/ 1889092 h 3654996"/>
              <a:gd name="connsiteX14" fmla="*/ 3527091 w 3592295"/>
              <a:gd name="connsiteY14" fmla="*/ 2237435 h 3654996"/>
              <a:gd name="connsiteX15" fmla="*/ 3483549 w 3592295"/>
              <a:gd name="connsiteY15" fmla="*/ 2745435 h 3654996"/>
              <a:gd name="connsiteX16" fmla="*/ 2830406 w 3592295"/>
              <a:gd name="connsiteY16" fmla="*/ 3151835 h 3654996"/>
              <a:gd name="connsiteX17" fmla="*/ 2714291 w 3592295"/>
              <a:gd name="connsiteY17" fmla="*/ 3514692 h 3654996"/>
              <a:gd name="connsiteX18" fmla="*/ 2714291 w 3592295"/>
              <a:gd name="connsiteY18" fmla="*/ 3645320 h 3654996"/>
              <a:gd name="connsiteX19" fmla="*/ 2685263 w 3592295"/>
              <a:gd name="connsiteY19" fmla="*/ 3645320 h 3654996"/>
              <a:gd name="connsiteX20" fmla="*/ 2641720 w 3592295"/>
              <a:gd name="connsiteY20" fmla="*/ 3645320 h 3654996"/>
              <a:gd name="connsiteX21" fmla="*/ 2598177 w 3592295"/>
              <a:gd name="connsiteY21" fmla="*/ 3645320 h 3654996"/>
              <a:gd name="connsiteX22" fmla="*/ 2598177 w 3592295"/>
              <a:gd name="connsiteY22" fmla="*/ 3630806 h 3654996"/>
              <a:gd name="connsiteX23" fmla="*/ 2598177 w 3592295"/>
              <a:gd name="connsiteY23" fmla="*/ 3572749 h 3654996"/>
              <a:gd name="connsiteX24" fmla="*/ 2583663 w 3592295"/>
              <a:gd name="connsiteY24" fmla="*/ 3209892 h 3654996"/>
              <a:gd name="connsiteX25" fmla="*/ 2424006 w 3592295"/>
              <a:gd name="connsiteY25" fmla="*/ 3050235 h 3654996"/>
              <a:gd name="connsiteX26" fmla="*/ 2090177 w 3592295"/>
              <a:gd name="connsiteY26" fmla="*/ 3006692 h 3654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592295" h="3654996">
                <a:moveTo>
                  <a:pt x="2090177" y="3006692"/>
                </a:moveTo>
                <a:cubicBezTo>
                  <a:pt x="1797472" y="2992178"/>
                  <a:pt x="936291" y="3023625"/>
                  <a:pt x="667777" y="2963149"/>
                </a:cubicBezTo>
                <a:cubicBezTo>
                  <a:pt x="399263" y="2902673"/>
                  <a:pt x="571015" y="2718825"/>
                  <a:pt x="479091" y="2643835"/>
                </a:cubicBezTo>
                <a:cubicBezTo>
                  <a:pt x="387167" y="2568845"/>
                  <a:pt x="193643" y="2573682"/>
                  <a:pt x="116234" y="2513206"/>
                </a:cubicBezTo>
                <a:cubicBezTo>
                  <a:pt x="38825" y="2452730"/>
                  <a:pt x="-31328" y="2368064"/>
                  <a:pt x="14634" y="2280978"/>
                </a:cubicBezTo>
                <a:cubicBezTo>
                  <a:pt x="60596" y="2193892"/>
                  <a:pt x="99301" y="2075359"/>
                  <a:pt x="392006" y="1990692"/>
                </a:cubicBezTo>
                <a:cubicBezTo>
                  <a:pt x="684711" y="1906025"/>
                  <a:pt x="1463644" y="2094711"/>
                  <a:pt x="1770863" y="1772978"/>
                </a:cubicBezTo>
                <a:cubicBezTo>
                  <a:pt x="2078082" y="1451245"/>
                  <a:pt x="2145815" y="294940"/>
                  <a:pt x="2235320" y="60292"/>
                </a:cubicBezTo>
                <a:cubicBezTo>
                  <a:pt x="2324825" y="-174356"/>
                  <a:pt x="2288539" y="350578"/>
                  <a:pt x="2307891" y="365092"/>
                </a:cubicBezTo>
                <a:cubicBezTo>
                  <a:pt x="2327243" y="379606"/>
                  <a:pt x="2339339" y="28845"/>
                  <a:pt x="2351434" y="147378"/>
                </a:cubicBezTo>
                <a:cubicBezTo>
                  <a:pt x="2363529" y="265911"/>
                  <a:pt x="2363530" y="1010978"/>
                  <a:pt x="2380463" y="1076292"/>
                </a:cubicBezTo>
                <a:cubicBezTo>
                  <a:pt x="2397396" y="1141606"/>
                  <a:pt x="2424006" y="464272"/>
                  <a:pt x="2453034" y="539263"/>
                </a:cubicBezTo>
                <a:cubicBezTo>
                  <a:pt x="2482063" y="614253"/>
                  <a:pt x="2491739" y="1301264"/>
                  <a:pt x="2554634" y="1526235"/>
                </a:cubicBezTo>
                <a:cubicBezTo>
                  <a:pt x="2617529" y="1751206"/>
                  <a:pt x="2668330" y="1770559"/>
                  <a:pt x="2830406" y="1889092"/>
                </a:cubicBezTo>
                <a:cubicBezTo>
                  <a:pt x="2992482" y="2007625"/>
                  <a:pt x="3418234" y="2094711"/>
                  <a:pt x="3527091" y="2237435"/>
                </a:cubicBezTo>
                <a:cubicBezTo>
                  <a:pt x="3635948" y="2380159"/>
                  <a:pt x="3599663" y="2593035"/>
                  <a:pt x="3483549" y="2745435"/>
                </a:cubicBezTo>
                <a:cubicBezTo>
                  <a:pt x="3367435" y="2897835"/>
                  <a:pt x="2958616" y="3023626"/>
                  <a:pt x="2830406" y="3151835"/>
                </a:cubicBezTo>
                <a:cubicBezTo>
                  <a:pt x="2702196" y="3280044"/>
                  <a:pt x="2733644" y="3432444"/>
                  <a:pt x="2714291" y="3514692"/>
                </a:cubicBezTo>
                <a:cubicBezTo>
                  <a:pt x="2694938" y="3596940"/>
                  <a:pt x="2719129" y="3623549"/>
                  <a:pt x="2714291" y="3645320"/>
                </a:cubicBezTo>
                <a:cubicBezTo>
                  <a:pt x="2709453" y="3667091"/>
                  <a:pt x="2685263" y="3645320"/>
                  <a:pt x="2685263" y="3645320"/>
                </a:cubicBezTo>
                <a:lnTo>
                  <a:pt x="2641720" y="3645320"/>
                </a:lnTo>
                <a:cubicBezTo>
                  <a:pt x="2627206" y="3645320"/>
                  <a:pt x="2605434" y="3647739"/>
                  <a:pt x="2598177" y="3645320"/>
                </a:cubicBezTo>
                <a:cubicBezTo>
                  <a:pt x="2590920" y="3642901"/>
                  <a:pt x="2598177" y="3630806"/>
                  <a:pt x="2598177" y="3630806"/>
                </a:cubicBezTo>
                <a:cubicBezTo>
                  <a:pt x="2598177" y="3618711"/>
                  <a:pt x="2600596" y="3642901"/>
                  <a:pt x="2598177" y="3572749"/>
                </a:cubicBezTo>
                <a:cubicBezTo>
                  <a:pt x="2595758" y="3502597"/>
                  <a:pt x="2612692" y="3296978"/>
                  <a:pt x="2583663" y="3209892"/>
                </a:cubicBezTo>
                <a:cubicBezTo>
                  <a:pt x="2554635" y="3122806"/>
                  <a:pt x="2513511" y="3084102"/>
                  <a:pt x="2424006" y="3050235"/>
                </a:cubicBezTo>
                <a:cubicBezTo>
                  <a:pt x="2334501" y="3016368"/>
                  <a:pt x="2382882" y="3021206"/>
                  <a:pt x="2090177" y="3006692"/>
                </a:cubicBezTo>
                <a:close/>
              </a:path>
            </a:pathLst>
          </a:cu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2" name="Straight Connector 41"/>
          <p:cNvCxnSpPr/>
          <p:nvPr/>
        </p:nvCxnSpPr>
        <p:spPr>
          <a:xfrm flipH="1">
            <a:off x="2428115" y="3457575"/>
            <a:ext cx="14275" cy="9372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5436096" y="1076324"/>
            <a:ext cx="345638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7"/>
            </a:pPr>
            <a:r>
              <a:rPr lang="en-GB" dirty="0"/>
              <a:t>The hot acidic hydrothermal fluid chemically alters the surrounding rock, forming an alteration ‘halo’</a:t>
            </a:r>
          </a:p>
          <a:p>
            <a:pPr marL="342900" indent="-342900">
              <a:buFont typeface="+mj-lt"/>
              <a:buAutoNum type="arabicPeriod" startAt="7"/>
            </a:pPr>
            <a:endParaRPr lang="en-GB" dirty="0"/>
          </a:p>
          <a:p>
            <a:pPr marL="342900" indent="-342900">
              <a:buFont typeface="+mj-lt"/>
              <a:buAutoNum type="arabicPeriod" startAt="7"/>
            </a:pPr>
            <a:r>
              <a:rPr lang="en-GB" dirty="0"/>
              <a:t>Copper minerals also form, usually making an ‘orebody’ with in an upside-down cup shape</a:t>
            </a:r>
          </a:p>
        </p:txBody>
      </p:sp>
      <p:sp>
        <p:nvSpPr>
          <p:cNvPr id="2" name="Explosion 1 1"/>
          <p:cNvSpPr/>
          <p:nvPr/>
        </p:nvSpPr>
        <p:spPr>
          <a:xfrm>
            <a:off x="2195736" y="3030819"/>
            <a:ext cx="720080" cy="576064"/>
          </a:xfrm>
          <a:prstGeom prst="irregularSeal1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Arrow Connector 6"/>
          <p:cNvCxnSpPr>
            <a:stCxn id="2" idx="0"/>
          </p:cNvCxnSpPr>
          <p:nvPr/>
        </p:nvCxnSpPr>
        <p:spPr>
          <a:xfrm flipV="1">
            <a:off x="2679856" y="2420888"/>
            <a:ext cx="235960" cy="60993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2555776" y="2018596"/>
            <a:ext cx="30031" cy="112237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V="1">
            <a:off x="2797836" y="2924944"/>
            <a:ext cx="838060" cy="30950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V="1">
            <a:off x="2679856" y="2204864"/>
            <a:ext cx="838060" cy="93610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V="1">
            <a:off x="2679856" y="2579782"/>
            <a:ext cx="956040" cy="5611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H="1" flipV="1">
            <a:off x="2195736" y="2204864"/>
            <a:ext cx="246654" cy="93610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H="1" flipV="1">
            <a:off x="1711616" y="2118820"/>
            <a:ext cx="723636" cy="10941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H="1" flipV="1">
            <a:off x="1403648" y="2579782"/>
            <a:ext cx="915415" cy="56118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2" idx="1"/>
          </p:cNvCxnSpPr>
          <p:nvPr/>
        </p:nvCxnSpPr>
        <p:spPr>
          <a:xfrm flipH="1" flipV="1">
            <a:off x="1331640" y="3079698"/>
            <a:ext cx="864096" cy="1808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reeform 3"/>
          <p:cNvSpPr/>
          <p:nvPr/>
        </p:nvSpPr>
        <p:spPr>
          <a:xfrm>
            <a:off x="1986487" y="2204314"/>
            <a:ext cx="1131346" cy="717842"/>
          </a:xfrm>
          <a:custGeom>
            <a:avLst/>
            <a:gdLst>
              <a:gd name="connsiteX0" fmla="*/ 37046 w 1131346"/>
              <a:gd name="connsiteY0" fmla="*/ 403419 h 717842"/>
              <a:gd name="connsiteX1" fmla="*/ 291046 w 1131346"/>
              <a:gd name="connsiteY1" fmla="*/ 81686 h 717842"/>
              <a:gd name="connsiteX2" fmla="*/ 663580 w 1131346"/>
              <a:gd name="connsiteY2" fmla="*/ 5486 h 717842"/>
              <a:gd name="connsiteX3" fmla="*/ 1002246 w 1131346"/>
              <a:gd name="connsiteY3" fmla="*/ 191753 h 717842"/>
              <a:gd name="connsiteX4" fmla="*/ 1103846 w 1131346"/>
              <a:gd name="connsiteY4" fmla="*/ 411886 h 717842"/>
              <a:gd name="connsiteX5" fmla="*/ 1129246 w 1131346"/>
              <a:gd name="connsiteY5" fmla="*/ 648953 h 717842"/>
              <a:gd name="connsiteX6" fmla="*/ 1061513 w 1131346"/>
              <a:gd name="connsiteY6" fmla="*/ 708219 h 717842"/>
              <a:gd name="connsiteX7" fmla="*/ 832913 w 1131346"/>
              <a:gd name="connsiteY7" fmla="*/ 479619 h 717842"/>
              <a:gd name="connsiteX8" fmla="*/ 680513 w 1131346"/>
              <a:gd name="connsiteY8" fmla="*/ 352619 h 717842"/>
              <a:gd name="connsiteX9" fmla="*/ 519646 w 1131346"/>
              <a:gd name="connsiteY9" fmla="*/ 335686 h 717842"/>
              <a:gd name="connsiteX10" fmla="*/ 282580 w 1131346"/>
              <a:gd name="connsiteY10" fmla="*/ 437286 h 717842"/>
              <a:gd name="connsiteX11" fmla="*/ 172513 w 1131346"/>
              <a:gd name="connsiteY11" fmla="*/ 615086 h 717842"/>
              <a:gd name="connsiteX12" fmla="*/ 53980 w 1131346"/>
              <a:gd name="connsiteY12" fmla="*/ 665886 h 717842"/>
              <a:gd name="connsiteX13" fmla="*/ 3180 w 1131346"/>
              <a:gd name="connsiteY13" fmla="*/ 538886 h 717842"/>
              <a:gd name="connsiteX14" fmla="*/ 37046 w 1131346"/>
              <a:gd name="connsiteY14" fmla="*/ 403419 h 717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31346" h="717842">
                <a:moveTo>
                  <a:pt x="37046" y="403419"/>
                </a:moveTo>
                <a:cubicBezTo>
                  <a:pt x="85024" y="327219"/>
                  <a:pt x="186624" y="148008"/>
                  <a:pt x="291046" y="81686"/>
                </a:cubicBezTo>
                <a:cubicBezTo>
                  <a:pt x="395468" y="15364"/>
                  <a:pt x="545047" y="-12858"/>
                  <a:pt x="663580" y="5486"/>
                </a:cubicBezTo>
                <a:cubicBezTo>
                  <a:pt x="782113" y="23830"/>
                  <a:pt x="928868" y="124020"/>
                  <a:pt x="1002246" y="191753"/>
                </a:cubicBezTo>
                <a:cubicBezTo>
                  <a:pt x="1075624" y="259486"/>
                  <a:pt x="1082679" y="335686"/>
                  <a:pt x="1103846" y="411886"/>
                </a:cubicBezTo>
                <a:cubicBezTo>
                  <a:pt x="1125013" y="488086"/>
                  <a:pt x="1136302" y="599564"/>
                  <a:pt x="1129246" y="648953"/>
                </a:cubicBezTo>
                <a:cubicBezTo>
                  <a:pt x="1122191" y="698342"/>
                  <a:pt x="1110902" y="736441"/>
                  <a:pt x="1061513" y="708219"/>
                </a:cubicBezTo>
                <a:cubicBezTo>
                  <a:pt x="1012124" y="679997"/>
                  <a:pt x="896413" y="538886"/>
                  <a:pt x="832913" y="479619"/>
                </a:cubicBezTo>
                <a:cubicBezTo>
                  <a:pt x="769413" y="420352"/>
                  <a:pt x="732724" y="376608"/>
                  <a:pt x="680513" y="352619"/>
                </a:cubicBezTo>
                <a:cubicBezTo>
                  <a:pt x="628302" y="328630"/>
                  <a:pt x="585968" y="321575"/>
                  <a:pt x="519646" y="335686"/>
                </a:cubicBezTo>
                <a:cubicBezTo>
                  <a:pt x="453324" y="349797"/>
                  <a:pt x="340435" y="390719"/>
                  <a:pt x="282580" y="437286"/>
                </a:cubicBezTo>
                <a:cubicBezTo>
                  <a:pt x="224725" y="483853"/>
                  <a:pt x="210613" y="576986"/>
                  <a:pt x="172513" y="615086"/>
                </a:cubicBezTo>
                <a:cubicBezTo>
                  <a:pt x="134413" y="653186"/>
                  <a:pt x="82202" y="678586"/>
                  <a:pt x="53980" y="665886"/>
                </a:cubicBezTo>
                <a:cubicBezTo>
                  <a:pt x="25758" y="653186"/>
                  <a:pt x="6002" y="584041"/>
                  <a:pt x="3180" y="538886"/>
                </a:cubicBezTo>
                <a:cubicBezTo>
                  <a:pt x="358" y="493731"/>
                  <a:pt x="-10932" y="479619"/>
                  <a:pt x="37046" y="403419"/>
                </a:cubicBezTo>
                <a:close/>
              </a:path>
            </a:pathLst>
          </a:cu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>
          <a:xfrm>
            <a:off x="2915816" y="2579782"/>
            <a:ext cx="2880320" cy="18573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2620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4C51A51-2773-4131-8072-44100A5A47B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99926" y="3234450"/>
            <a:ext cx="4558977" cy="2983824"/>
          </a:xfrm>
          <a:prstGeom prst="rect">
            <a:avLst/>
          </a:prstGeom>
        </p:spPr>
      </p:pic>
      <p:sp>
        <p:nvSpPr>
          <p:cNvPr id="67" name="Freeform 66"/>
          <p:cNvSpPr/>
          <p:nvPr/>
        </p:nvSpPr>
        <p:spPr>
          <a:xfrm>
            <a:off x="1106191" y="1259494"/>
            <a:ext cx="2934446" cy="2398106"/>
          </a:xfrm>
          <a:custGeom>
            <a:avLst/>
            <a:gdLst>
              <a:gd name="connsiteX0" fmla="*/ 1281409 w 2934446"/>
              <a:gd name="connsiteY0" fmla="*/ 2398106 h 2398106"/>
              <a:gd name="connsiteX1" fmla="*/ 1213676 w 2934446"/>
              <a:gd name="connsiteY1" fmla="*/ 2288039 h 2398106"/>
              <a:gd name="connsiteX2" fmla="*/ 841142 w 2934446"/>
              <a:gd name="connsiteY2" fmla="*/ 2101773 h 2398106"/>
              <a:gd name="connsiteX3" fmla="*/ 299276 w 2934446"/>
              <a:gd name="connsiteY3" fmla="*/ 1983239 h 2398106"/>
              <a:gd name="connsiteX4" fmla="*/ 2942 w 2934446"/>
              <a:gd name="connsiteY4" fmla="*/ 1856239 h 2398106"/>
              <a:gd name="connsiteX5" fmla="*/ 146876 w 2934446"/>
              <a:gd name="connsiteY5" fmla="*/ 1644573 h 2398106"/>
              <a:gd name="connsiteX6" fmla="*/ 138409 w 2934446"/>
              <a:gd name="connsiteY6" fmla="*/ 1331306 h 2398106"/>
              <a:gd name="connsiteX7" fmla="*/ 180742 w 2934446"/>
              <a:gd name="connsiteY7" fmla="*/ 1094239 h 2398106"/>
              <a:gd name="connsiteX8" fmla="*/ 265409 w 2934446"/>
              <a:gd name="connsiteY8" fmla="*/ 984173 h 2398106"/>
              <a:gd name="connsiteX9" fmla="*/ 417809 w 2934446"/>
              <a:gd name="connsiteY9" fmla="*/ 450773 h 2398106"/>
              <a:gd name="connsiteX10" fmla="*/ 688742 w 2934446"/>
              <a:gd name="connsiteY10" fmla="*/ 272973 h 2398106"/>
              <a:gd name="connsiteX11" fmla="*/ 891942 w 2934446"/>
              <a:gd name="connsiteY11" fmla="*/ 349173 h 2398106"/>
              <a:gd name="connsiteX12" fmla="*/ 1129009 w 2934446"/>
              <a:gd name="connsiteY12" fmla="*/ 2039 h 2398106"/>
              <a:gd name="connsiteX13" fmla="*/ 1408409 w 2934446"/>
              <a:gd name="connsiteY13" fmla="*/ 535439 h 2398106"/>
              <a:gd name="connsiteX14" fmla="*/ 1831742 w 2934446"/>
              <a:gd name="connsiteY14" fmla="*/ 61306 h 2398106"/>
              <a:gd name="connsiteX15" fmla="*/ 2094209 w 2934446"/>
              <a:gd name="connsiteY15" fmla="*/ 696306 h 2398106"/>
              <a:gd name="connsiteX16" fmla="*/ 2399009 w 2934446"/>
              <a:gd name="connsiteY16" fmla="*/ 645506 h 2398106"/>
              <a:gd name="connsiteX17" fmla="*/ 2627609 w 2934446"/>
              <a:gd name="connsiteY17" fmla="*/ 797906 h 2398106"/>
              <a:gd name="connsiteX18" fmla="*/ 2568342 w 2934446"/>
              <a:gd name="connsiteY18" fmla="*/ 1001106 h 2398106"/>
              <a:gd name="connsiteX19" fmla="*/ 2932409 w 2934446"/>
              <a:gd name="connsiteY19" fmla="*/ 1119639 h 2398106"/>
              <a:gd name="connsiteX20" fmla="*/ 2720742 w 2934446"/>
              <a:gd name="connsiteY20" fmla="*/ 1441373 h 2398106"/>
              <a:gd name="connsiteX21" fmla="*/ 2830809 w 2934446"/>
              <a:gd name="connsiteY21" fmla="*/ 1500639 h 2398106"/>
              <a:gd name="connsiteX22" fmla="*/ 2864676 w 2934446"/>
              <a:gd name="connsiteY22" fmla="*/ 1593773 h 2398106"/>
              <a:gd name="connsiteX23" fmla="*/ 2593742 w 2934446"/>
              <a:gd name="connsiteY23" fmla="*/ 1780039 h 2398106"/>
              <a:gd name="connsiteX24" fmla="*/ 1907942 w 2934446"/>
              <a:gd name="connsiteY24" fmla="*/ 2101773 h 2398106"/>
              <a:gd name="connsiteX25" fmla="*/ 1645476 w 2934446"/>
              <a:gd name="connsiteY25" fmla="*/ 2220306 h 2398106"/>
              <a:gd name="connsiteX26" fmla="*/ 1518476 w 2934446"/>
              <a:gd name="connsiteY26" fmla="*/ 2364239 h 2398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934446" h="2398106">
                <a:moveTo>
                  <a:pt x="1281409" y="2398106"/>
                </a:moveTo>
                <a:cubicBezTo>
                  <a:pt x="1284231" y="2367767"/>
                  <a:pt x="1287054" y="2337428"/>
                  <a:pt x="1213676" y="2288039"/>
                </a:cubicBezTo>
                <a:cubicBezTo>
                  <a:pt x="1140298" y="2238650"/>
                  <a:pt x="993542" y="2152573"/>
                  <a:pt x="841142" y="2101773"/>
                </a:cubicBezTo>
                <a:cubicBezTo>
                  <a:pt x="688742" y="2050973"/>
                  <a:pt x="438976" y="2024161"/>
                  <a:pt x="299276" y="1983239"/>
                </a:cubicBezTo>
                <a:cubicBezTo>
                  <a:pt x="159576" y="1942317"/>
                  <a:pt x="28342" y="1912683"/>
                  <a:pt x="2942" y="1856239"/>
                </a:cubicBezTo>
                <a:cubicBezTo>
                  <a:pt x="-22458" y="1799795"/>
                  <a:pt x="124298" y="1732062"/>
                  <a:pt x="146876" y="1644573"/>
                </a:cubicBezTo>
                <a:cubicBezTo>
                  <a:pt x="169454" y="1557084"/>
                  <a:pt x="132765" y="1423028"/>
                  <a:pt x="138409" y="1331306"/>
                </a:cubicBezTo>
                <a:cubicBezTo>
                  <a:pt x="144053" y="1239584"/>
                  <a:pt x="159575" y="1152094"/>
                  <a:pt x="180742" y="1094239"/>
                </a:cubicBezTo>
                <a:cubicBezTo>
                  <a:pt x="201909" y="1036384"/>
                  <a:pt x="225898" y="1091417"/>
                  <a:pt x="265409" y="984173"/>
                </a:cubicBezTo>
                <a:cubicBezTo>
                  <a:pt x="304920" y="876929"/>
                  <a:pt x="347253" y="569306"/>
                  <a:pt x="417809" y="450773"/>
                </a:cubicBezTo>
                <a:cubicBezTo>
                  <a:pt x="488364" y="332240"/>
                  <a:pt x="609720" y="289906"/>
                  <a:pt x="688742" y="272973"/>
                </a:cubicBezTo>
                <a:cubicBezTo>
                  <a:pt x="767764" y="256040"/>
                  <a:pt x="818564" y="394329"/>
                  <a:pt x="891942" y="349173"/>
                </a:cubicBezTo>
                <a:cubicBezTo>
                  <a:pt x="965320" y="304017"/>
                  <a:pt x="1042931" y="-29005"/>
                  <a:pt x="1129009" y="2039"/>
                </a:cubicBezTo>
                <a:cubicBezTo>
                  <a:pt x="1215087" y="33083"/>
                  <a:pt x="1291287" y="525561"/>
                  <a:pt x="1408409" y="535439"/>
                </a:cubicBezTo>
                <a:cubicBezTo>
                  <a:pt x="1525531" y="545317"/>
                  <a:pt x="1717442" y="34495"/>
                  <a:pt x="1831742" y="61306"/>
                </a:cubicBezTo>
                <a:cubicBezTo>
                  <a:pt x="1946042" y="88117"/>
                  <a:pt x="1999665" y="598939"/>
                  <a:pt x="2094209" y="696306"/>
                </a:cubicBezTo>
                <a:cubicBezTo>
                  <a:pt x="2188754" y="793673"/>
                  <a:pt x="2310109" y="628573"/>
                  <a:pt x="2399009" y="645506"/>
                </a:cubicBezTo>
                <a:cubicBezTo>
                  <a:pt x="2487909" y="662439"/>
                  <a:pt x="2599387" y="738639"/>
                  <a:pt x="2627609" y="797906"/>
                </a:cubicBezTo>
                <a:cubicBezTo>
                  <a:pt x="2655831" y="857173"/>
                  <a:pt x="2517542" y="947484"/>
                  <a:pt x="2568342" y="1001106"/>
                </a:cubicBezTo>
                <a:cubicBezTo>
                  <a:pt x="2619142" y="1054728"/>
                  <a:pt x="2907009" y="1046261"/>
                  <a:pt x="2932409" y="1119639"/>
                </a:cubicBezTo>
                <a:cubicBezTo>
                  <a:pt x="2957809" y="1193017"/>
                  <a:pt x="2737675" y="1377873"/>
                  <a:pt x="2720742" y="1441373"/>
                </a:cubicBezTo>
                <a:cubicBezTo>
                  <a:pt x="2703809" y="1504873"/>
                  <a:pt x="2806820" y="1475239"/>
                  <a:pt x="2830809" y="1500639"/>
                </a:cubicBezTo>
                <a:cubicBezTo>
                  <a:pt x="2854798" y="1526039"/>
                  <a:pt x="2904187" y="1547206"/>
                  <a:pt x="2864676" y="1593773"/>
                </a:cubicBezTo>
                <a:cubicBezTo>
                  <a:pt x="2825165" y="1640340"/>
                  <a:pt x="2753198" y="1695372"/>
                  <a:pt x="2593742" y="1780039"/>
                </a:cubicBezTo>
                <a:cubicBezTo>
                  <a:pt x="2434286" y="1864706"/>
                  <a:pt x="2065986" y="2028395"/>
                  <a:pt x="1907942" y="2101773"/>
                </a:cubicBezTo>
                <a:cubicBezTo>
                  <a:pt x="1749898" y="2175151"/>
                  <a:pt x="1710387" y="2176562"/>
                  <a:pt x="1645476" y="2220306"/>
                </a:cubicBezTo>
                <a:cubicBezTo>
                  <a:pt x="1580565" y="2264050"/>
                  <a:pt x="1549520" y="2314144"/>
                  <a:pt x="1518476" y="2364239"/>
                </a:cubicBezTo>
              </a:path>
            </a:pathLst>
          </a:custGeom>
          <a:solidFill>
            <a:srgbClr val="92D050">
              <a:alpha val="5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7" name="Group 36"/>
          <p:cNvGrpSpPr/>
          <p:nvPr/>
        </p:nvGrpSpPr>
        <p:grpSpPr>
          <a:xfrm>
            <a:off x="469624" y="985322"/>
            <a:ext cx="4392488" cy="643478"/>
            <a:chOff x="821520" y="776613"/>
            <a:chExt cx="4392488" cy="643478"/>
          </a:xfrm>
        </p:grpSpPr>
        <p:sp>
          <p:nvSpPr>
            <p:cNvPr id="6" name="Freeform 5"/>
            <p:cNvSpPr/>
            <p:nvPr/>
          </p:nvSpPr>
          <p:spPr>
            <a:xfrm>
              <a:off x="821520" y="776613"/>
              <a:ext cx="3734121" cy="643478"/>
            </a:xfrm>
            <a:custGeom>
              <a:avLst/>
              <a:gdLst>
                <a:gd name="connsiteX0" fmla="*/ 2941 w 3873483"/>
                <a:gd name="connsiteY0" fmla="*/ 592336 h 667493"/>
                <a:gd name="connsiteX1" fmla="*/ 53045 w 3873483"/>
                <a:gd name="connsiteY1" fmla="*/ 592336 h 667493"/>
                <a:gd name="connsiteX2" fmla="*/ 366196 w 3873483"/>
                <a:gd name="connsiteY2" fmla="*/ 567284 h 667493"/>
                <a:gd name="connsiteX3" fmla="*/ 1255543 w 3873483"/>
                <a:gd name="connsiteY3" fmla="*/ 416972 h 667493"/>
                <a:gd name="connsiteX4" fmla="*/ 2107313 w 3873483"/>
                <a:gd name="connsiteY4" fmla="*/ 16139 h 667493"/>
                <a:gd name="connsiteX5" fmla="*/ 2169943 w 3873483"/>
                <a:gd name="connsiteY5" fmla="*/ 78769 h 667493"/>
                <a:gd name="connsiteX6" fmla="*/ 2257626 w 3873483"/>
                <a:gd name="connsiteY6" fmla="*/ 78769 h 667493"/>
                <a:gd name="connsiteX7" fmla="*/ 2295204 w 3873483"/>
                <a:gd name="connsiteY7" fmla="*/ 28665 h 667493"/>
                <a:gd name="connsiteX8" fmla="*/ 2595828 w 3873483"/>
                <a:gd name="connsiteY8" fmla="*/ 216556 h 667493"/>
                <a:gd name="connsiteX9" fmla="*/ 3096870 w 3873483"/>
                <a:gd name="connsiteY9" fmla="*/ 529706 h 667493"/>
                <a:gd name="connsiteX10" fmla="*/ 3873483 w 3873483"/>
                <a:gd name="connsiteY10" fmla="*/ 667493 h 6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73483" h="667493">
                  <a:moveTo>
                    <a:pt x="2941" y="592336"/>
                  </a:moveTo>
                  <a:cubicBezTo>
                    <a:pt x="-2279" y="594423"/>
                    <a:pt x="-7498" y="596511"/>
                    <a:pt x="53045" y="592336"/>
                  </a:cubicBezTo>
                  <a:cubicBezTo>
                    <a:pt x="113588" y="588161"/>
                    <a:pt x="165780" y="596511"/>
                    <a:pt x="366196" y="567284"/>
                  </a:cubicBezTo>
                  <a:cubicBezTo>
                    <a:pt x="566612" y="538057"/>
                    <a:pt x="965357" y="508829"/>
                    <a:pt x="1255543" y="416972"/>
                  </a:cubicBezTo>
                  <a:cubicBezTo>
                    <a:pt x="1545729" y="325114"/>
                    <a:pt x="1954913" y="72506"/>
                    <a:pt x="2107313" y="16139"/>
                  </a:cubicBezTo>
                  <a:cubicBezTo>
                    <a:pt x="2259713" y="-40228"/>
                    <a:pt x="2144891" y="68331"/>
                    <a:pt x="2169943" y="78769"/>
                  </a:cubicBezTo>
                  <a:cubicBezTo>
                    <a:pt x="2194995" y="89207"/>
                    <a:pt x="2236749" y="87120"/>
                    <a:pt x="2257626" y="78769"/>
                  </a:cubicBezTo>
                  <a:cubicBezTo>
                    <a:pt x="2278503" y="70418"/>
                    <a:pt x="2238837" y="5701"/>
                    <a:pt x="2295204" y="28665"/>
                  </a:cubicBezTo>
                  <a:cubicBezTo>
                    <a:pt x="2351571" y="51629"/>
                    <a:pt x="2595828" y="216556"/>
                    <a:pt x="2595828" y="216556"/>
                  </a:cubicBezTo>
                  <a:cubicBezTo>
                    <a:pt x="2729439" y="300063"/>
                    <a:pt x="2883928" y="454550"/>
                    <a:pt x="3096870" y="529706"/>
                  </a:cubicBezTo>
                  <a:cubicBezTo>
                    <a:pt x="3309812" y="604862"/>
                    <a:pt x="3591647" y="636177"/>
                    <a:pt x="3873483" y="667493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4555641" y="1420091"/>
              <a:ext cx="658367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Freeform 8"/>
          <p:cNvSpPr/>
          <p:nvPr/>
        </p:nvSpPr>
        <p:spPr>
          <a:xfrm>
            <a:off x="251520" y="3234451"/>
            <a:ext cx="3592295" cy="3654996"/>
          </a:xfrm>
          <a:custGeom>
            <a:avLst/>
            <a:gdLst>
              <a:gd name="connsiteX0" fmla="*/ 2090177 w 3592295"/>
              <a:gd name="connsiteY0" fmla="*/ 3006692 h 3654996"/>
              <a:gd name="connsiteX1" fmla="*/ 667777 w 3592295"/>
              <a:gd name="connsiteY1" fmla="*/ 2963149 h 3654996"/>
              <a:gd name="connsiteX2" fmla="*/ 479091 w 3592295"/>
              <a:gd name="connsiteY2" fmla="*/ 2643835 h 3654996"/>
              <a:gd name="connsiteX3" fmla="*/ 116234 w 3592295"/>
              <a:gd name="connsiteY3" fmla="*/ 2513206 h 3654996"/>
              <a:gd name="connsiteX4" fmla="*/ 14634 w 3592295"/>
              <a:gd name="connsiteY4" fmla="*/ 2280978 h 3654996"/>
              <a:gd name="connsiteX5" fmla="*/ 392006 w 3592295"/>
              <a:gd name="connsiteY5" fmla="*/ 1990692 h 3654996"/>
              <a:gd name="connsiteX6" fmla="*/ 1770863 w 3592295"/>
              <a:gd name="connsiteY6" fmla="*/ 1772978 h 3654996"/>
              <a:gd name="connsiteX7" fmla="*/ 2235320 w 3592295"/>
              <a:gd name="connsiteY7" fmla="*/ 60292 h 3654996"/>
              <a:gd name="connsiteX8" fmla="*/ 2307891 w 3592295"/>
              <a:gd name="connsiteY8" fmla="*/ 365092 h 3654996"/>
              <a:gd name="connsiteX9" fmla="*/ 2351434 w 3592295"/>
              <a:gd name="connsiteY9" fmla="*/ 147378 h 3654996"/>
              <a:gd name="connsiteX10" fmla="*/ 2380463 w 3592295"/>
              <a:gd name="connsiteY10" fmla="*/ 1076292 h 3654996"/>
              <a:gd name="connsiteX11" fmla="*/ 2453034 w 3592295"/>
              <a:gd name="connsiteY11" fmla="*/ 539263 h 3654996"/>
              <a:gd name="connsiteX12" fmla="*/ 2554634 w 3592295"/>
              <a:gd name="connsiteY12" fmla="*/ 1526235 h 3654996"/>
              <a:gd name="connsiteX13" fmla="*/ 2830406 w 3592295"/>
              <a:gd name="connsiteY13" fmla="*/ 1889092 h 3654996"/>
              <a:gd name="connsiteX14" fmla="*/ 3527091 w 3592295"/>
              <a:gd name="connsiteY14" fmla="*/ 2237435 h 3654996"/>
              <a:gd name="connsiteX15" fmla="*/ 3483549 w 3592295"/>
              <a:gd name="connsiteY15" fmla="*/ 2745435 h 3654996"/>
              <a:gd name="connsiteX16" fmla="*/ 2830406 w 3592295"/>
              <a:gd name="connsiteY16" fmla="*/ 3151835 h 3654996"/>
              <a:gd name="connsiteX17" fmla="*/ 2714291 w 3592295"/>
              <a:gd name="connsiteY17" fmla="*/ 3514692 h 3654996"/>
              <a:gd name="connsiteX18" fmla="*/ 2714291 w 3592295"/>
              <a:gd name="connsiteY18" fmla="*/ 3645320 h 3654996"/>
              <a:gd name="connsiteX19" fmla="*/ 2685263 w 3592295"/>
              <a:gd name="connsiteY19" fmla="*/ 3645320 h 3654996"/>
              <a:gd name="connsiteX20" fmla="*/ 2641720 w 3592295"/>
              <a:gd name="connsiteY20" fmla="*/ 3645320 h 3654996"/>
              <a:gd name="connsiteX21" fmla="*/ 2598177 w 3592295"/>
              <a:gd name="connsiteY21" fmla="*/ 3645320 h 3654996"/>
              <a:gd name="connsiteX22" fmla="*/ 2598177 w 3592295"/>
              <a:gd name="connsiteY22" fmla="*/ 3630806 h 3654996"/>
              <a:gd name="connsiteX23" fmla="*/ 2598177 w 3592295"/>
              <a:gd name="connsiteY23" fmla="*/ 3572749 h 3654996"/>
              <a:gd name="connsiteX24" fmla="*/ 2583663 w 3592295"/>
              <a:gd name="connsiteY24" fmla="*/ 3209892 h 3654996"/>
              <a:gd name="connsiteX25" fmla="*/ 2424006 w 3592295"/>
              <a:gd name="connsiteY25" fmla="*/ 3050235 h 3654996"/>
              <a:gd name="connsiteX26" fmla="*/ 2090177 w 3592295"/>
              <a:gd name="connsiteY26" fmla="*/ 3006692 h 3654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592295" h="3654996">
                <a:moveTo>
                  <a:pt x="2090177" y="3006692"/>
                </a:moveTo>
                <a:cubicBezTo>
                  <a:pt x="1797472" y="2992178"/>
                  <a:pt x="936291" y="3023625"/>
                  <a:pt x="667777" y="2963149"/>
                </a:cubicBezTo>
                <a:cubicBezTo>
                  <a:pt x="399263" y="2902673"/>
                  <a:pt x="571015" y="2718825"/>
                  <a:pt x="479091" y="2643835"/>
                </a:cubicBezTo>
                <a:cubicBezTo>
                  <a:pt x="387167" y="2568845"/>
                  <a:pt x="193643" y="2573682"/>
                  <a:pt x="116234" y="2513206"/>
                </a:cubicBezTo>
                <a:cubicBezTo>
                  <a:pt x="38825" y="2452730"/>
                  <a:pt x="-31328" y="2368064"/>
                  <a:pt x="14634" y="2280978"/>
                </a:cubicBezTo>
                <a:cubicBezTo>
                  <a:pt x="60596" y="2193892"/>
                  <a:pt x="99301" y="2075359"/>
                  <a:pt x="392006" y="1990692"/>
                </a:cubicBezTo>
                <a:cubicBezTo>
                  <a:pt x="684711" y="1906025"/>
                  <a:pt x="1463644" y="2094711"/>
                  <a:pt x="1770863" y="1772978"/>
                </a:cubicBezTo>
                <a:cubicBezTo>
                  <a:pt x="2078082" y="1451245"/>
                  <a:pt x="2145815" y="294940"/>
                  <a:pt x="2235320" y="60292"/>
                </a:cubicBezTo>
                <a:cubicBezTo>
                  <a:pt x="2324825" y="-174356"/>
                  <a:pt x="2288539" y="350578"/>
                  <a:pt x="2307891" y="365092"/>
                </a:cubicBezTo>
                <a:cubicBezTo>
                  <a:pt x="2327243" y="379606"/>
                  <a:pt x="2339339" y="28845"/>
                  <a:pt x="2351434" y="147378"/>
                </a:cubicBezTo>
                <a:cubicBezTo>
                  <a:pt x="2363529" y="265911"/>
                  <a:pt x="2363530" y="1010978"/>
                  <a:pt x="2380463" y="1076292"/>
                </a:cubicBezTo>
                <a:cubicBezTo>
                  <a:pt x="2397396" y="1141606"/>
                  <a:pt x="2424006" y="464272"/>
                  <a:pt x="2453034" y="539263"/>
                </a:cubicBezTo>
                <a:cubicBezTo>
                  <a:pt x="2482063" y="614253"/>
                  <a:pt x="2491739" y="1301264"/>
                  <a:pt x="2554634" y="1526235"/>
                </a:cubicBezTo>
                <a:cubicBezTo>
                  <a:pt x="2617529" y="1751206"/>
                  <a:pt x="2668330" y="1770559"/>
                  <a:pt x="2830406" y="1889092"/>
                </a:cubicBezTo>
                <a:cubicBezTo>
                  <a:pt x="2992482" y="2007625"/>
                  <a:pt x="3418234" y="2094711"/>
                  <a:pt x="3527091" y="2237435"/>
                </a:cubicBezTo>
                <a:cubicBezTo>
                  <a:pt x="3635948" y="2380159"/>
                  <a:pt x="3599663" y="2593035"/>
                  <a:pt x="3483549" y="2745435"/>
                </a:cubicBezTo>
                <a:cubicBezTo>
                  <a:pt x="3367435" y="2897835"/>
                  <a:pt x="2958616" y="3023626"/>
                  <a:pt x="2830406" y="3151835"/>
                </a:cubicBezTo>
                <a:cubicBezTo>
                  <a:pt x="2702196" y="3280044"/>
                  <a:pt x="2733644" y="3432444"/>
                  <a:pt x="2714291" y="3514692"/>
                </a:cubicBezTo>
                <a:cubicBezTo>
                  <a:pt x="2694938" y="3596940"/>
                  <a:pt x="2719129" y="3623549"/>
                  <a:pt x="2714291" y="3645320"/>
                </a:cubicBezTo>
                <a:cubicBezTo>
                  <a:pt x="2709453" y="3667091"/>
                  <a:pt x="2685263" y="3645320"/>
                  <a:pt x="2685263" y="3645320"/>
                </a:cubicBezTo>
                <a:lnTo>
                  <a:pt x="2641720" y="3645320"/>
                </a:lnTo>
                <a:cubicBezTo>
                  <a:pt x="2627206" y="3645320"/>
                  <a:pt x="2605434" y="3647739"/>
                  <a:pt x="2598177" y="3645320"/>
                </a:cubicBezTo>
                <a:cubicBezTo>
                  <a:pt x="2590920" y="3642901"/>
                  <a:pt x="2598177" y="3630806"/>
                  <a:pt x="2598177" y="3630806"/>
                </a:cubicBezTo>
                <a:cubicBezTo>
                  <a:pt x="2598177" y="3618711"/>
                  <a:pt x="2600596" y="3642901"/>
                  <a:pt x="2598177" y="3572749"/>
                </a:cubicBezTo>
                <a:cubicBezTo>
                  <a:pt x="2595758" y="3502597"/>
                  <a:pt x="2612692" y="3296978"/>
                  <a:pt x="2583663" y="3209892"/>
                </a:cubicBezTo>
                <a:cubicBezTo>
                  <a:pt x="2554635" y="3122806"/>
                  <a:pt x="2513511" y="3084102"/>
                  <a:pt x="2424006" y="3050235"/>
                </a:cubicBezTo>
                <a:cubicBezTo>
                  <a:pt x="2334501" y="3016368"/>
                  <a:pt x="2382882" y="3021206"/>
                  <a:pt x="2090177" y="3006692"/>
                </a:cubicBezTo>
                <a:close/>
              </a:path>
            </a:pathLst>
          </a:cu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Freeform 3"/>
          <p:cNvSpPr/>
          <p:nvPr/>
        </p:nvSpPr>
        <p:spPr>
          <a:xfrm>
            <a:off x="1986487" y="2204314"/>
            <a:ext cx="1131346" cy="717842"/>
          </a:xfrm>
          <a:custGeom>
            <a:avLst/>
            <a:gdLst>
              <a:gd name="connsiteX0" fmla="*/ 37046 w 1131346"/>
              <a:gd name="connsiteY0" fmla="*/ 403419 h 717842"/>
              <a:gd name="connsiteX1" fmla="*/ 291046 w 1131346"/>
              <a:gd name="connsiteY1" fmla="*/ 81686 h 717842"/>
              <a:gd name="connsiteX2" fmla="*/ 663580 w 1131346"/>
              <a:gd name="connsiteY2" fmla="*/ 5486 h 717842"/>
              <a:gd name="connsiteX3" fmla="*/ 1002246 w 1131346"/>
              <a:gd name="connsiteY3" fmla="*/ 191753 h 717842"/>
              <a:gd name="connsiteX4" fmla="*/ 1103846 w 1131346"/>
              <a:gd name="connsiteY4" fmla="*/ 411886 h 717842"/>
              <a:gd name="connsiteX5" fmla="*/ 1129246 w 1131346"/>
              <a:gd name="connsiteY5" fmla="*/ 648953 h 717842"/>
              <a:gd name="connsiteX6" fmla="*/ 1061513 w 1131346"/>
              <a:gd name="connsiteY6" fmla="*/ 708219 h 717842"/>
              <a:gd name="connsiteX7" fmla="*/ 832913 w 1131346"/>
              <a:gd name="connsiteY7" fmla="*/ 479619 h 717842"/>
              <a:gd name="connsiteX8" fmla="*/ 680513 w 1131346"/>
              <a:gd name="connsiteY8" fmla="*/ 352619 h 717842"/>
              <a:gd name="connsiteX9" fmla="*/ 519646 w 1131346"/>
              <a:gd name="connsiteY9" fmla="*/ 335686 h 717842"/>
              <a:gd name="connsiteX10" fmla="*/ 282580 w 1131346"/>
              <a:gd name="connsiteY10" fmla="*/ 437286 h 717842"/>
              <a:gd name="connsiteX11" fmla="*/ 172513 w 1131346"/>
              <a:gd name="connsiteY11" fmla="*/ 615086 h 717842"/>
              <a:gd name="connsiteX12" fmla="*/ 53980 w 1131346"/>
              <a:gd name="connsiteY12" fmla="*/ 665886 h 717842"/>
              <a:gd name="connsiteX13" fmla="*/ 3180 w 1131346"/>
              <a:gd name="connsiteY13" fmla="*/ 538886 h 717842"/>
              <a:gd name="connsiteX14" fmla="*/ 37046 w 1131346"/>
              <a:gd name="connsiteY14" fmla="*/ 403419 h 717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31346" h="717842">
                <a:moveTo>
                  <a:pt x="37046" y="403419"/>
                </a:moveTo>
                <a:cubicBezTo>
                  <a:pt x="85024" y="327219"/>
                  <a:pt x="186624" y="148008"/>
                  <a:pt x="291046" y="81686"/>
                </a:cubicBezTo>
                <a:cubicBezTo>
                  <a:pt x="395468" y="15364"/>
                  <a:pt x="545047" y="-12858"/>
                  <a:pt x="663580" y="5486"/>
                </a:cubicBezTo>
                <a:cubicBezTo>
                  <a:pt x="782113" y="23830"/>
                  <a:pt x="928868" y="124020"/>
                  <a:pt x="1002246" y="191753"/>
                </a:cubicBezTo>
                <a:cubicBezTo>
                  <a:pt x="1075624" y="259486"/>
                  <a:pt x="1082679" y="335686"/>
                  <a:pt x="1103846" y="411886"/>
                </a:cubicBezTo>
                <a:cubicBezTo>
                  <a:pt x="1125013" y="488086"/>
                  <a:pt x="1136302" y="599564"/>
                  <a:pt x="1129246" y="648953"/>
                </a:cubicBezTo>
                <a:cubicBezTo>
                  <a:pt x="1122191" y="698342"/>
                  <a:pt x="1110902" y="736441"/>
                  <a:pt x="1061513" y="708219"/>
                </a:cubicBezTo>
                <a:cubicBezTo>
                  <a:pt x="1012124" y="679997"/>
                  <a:pt x="896413" y="538886"/>
                  <a:pt x="832913" y="479619"/>
                </a:cubicBezTo>
                <a:cubicBezTo>
                  <a:pt x="769413" y="420352"/>
                  <a:pt x="732724" y="376608"/>
                  <a:pt x="680513" y="352619"/>
                </a:cubicBezTo>
                <a:cubicBezTo>
                  <a:pt x="628302" y="328630"/>
                  <a:pt x="585968" y="321575"/>
                  <a:pt x="519646" y="335686"/>
                </a:cubicBezTo>
                <a:cubicBezTo>
                  <a:pt x="453324" y="349797"/>
                  <a:pt x="340435" y="390719"/>
                  <a:pt x="282580" y="437286"/>
                </a:cubicBezTo>
                <a:cubicBezTo>
                  <a:pt x="224725" y="483853"/>
                  <a:pt x="210613" y="576986"/>
                  <a:pt x="172513" y="615086"/>
                </a:cubicBezTo>
                <a:cubicBezTo>
                  <a:pt x="134413" y="653186"/>
                  <a:pt x="82202" y="678586"/>
                  <a:pt x="53980" y="665886"/>
                </a:cubicBezTo>
                <a:cubicBezTo>
                  <a:pt x="25758" y="653186"/>
                  <a:pt x="6002" y="584041"/>
                  <a:pt x="3180" y="538886"/>
                </a:cubicBezTo>
                <a:cubicBezTo>
                  <a:pt x="358" y="493731"/>
                  <a:pt x="-10932" y="479619"/>
                  <a:pt x="37046" y="403419"/>
                </a:cubicBezTo>
                <a:close/>
              </a:path>
            </a:pathLst>
          </a:cu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/>
          <p:cNvSpPr txBox="1"/>
          <p:nvPr/>
        </p:nvSpPr>
        <p:spPr>
          <a:xfrm>
            <a:off x="1475656" y="1681094"/>
            <a:ext cx="3528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Hydrothermally </a:t>
            </a: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altered rock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768732" y="3080562"/>
            <a:ext cx="35283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Copper minerals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2699792" y="2368985"/>
            <a:ext cx="216024" cy="7115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Freeform 26"/>
          <p:cNvSpPr/>
          <p:nvPr/>
        </p:nvSpPr>
        <p:spPr>
          <a:xfrm>
            <a:off x="250115" y="3234451"/>
            <a:ext cx="3592295" cy="3654996"/>
          </a:xfrm>
          <a:custGeom>
            <a:avLst/>
            <a:gdLst>
              <a:gd name="connsiteX0" fmla="*/ 2090177 w 3592295"/>
              <a:gd name="connsiteY0" fmla="*/ 3006692 h 3654996"/>
              <a:gd name="connsiteX1" fmla="*/ 667777 w 3592295"/>
              <a:gd name="connsiteY1" fmla="*/ 2963149 h 3654996"/>
              <a:gd name="connsiteX2" fmla="*/ 479091 w 3592295"/>
              <a:gd name="connsiteY2" fmla="*/ 2643835 h 3654996"/>
              <a:gd name="connsiteX3" fmla="*/ 116234 w 3592295"/>
              <a:gd name="connsiteY3" fmla="*/ 2513206 h 3654996"/>
              <a:gd name="connsiteX4" fmla="*/ 14634 w 3592295"/>
              <a:gd name="connsiteY4" fmla="*/ 2280978 h 3654996"/>
              <a:gd name="connsiteX5" fmla="*/ 392006 w 3592295"/>
              <a:gd name="connsiteY5" fmla="*/ 1990692 h 3654996"/>
              <a:gd name="connsiteX6" fmla="*/ 1770863 w 3592295"/>
              <a:gd name="connsiteY6" fmla="*/ 1772978 h 3654996"/>
              <a:gd name="connsiteX7" fmla="*/ 2235320 w 3592295"/>
              <a:gd name="connsiteY7" fmla="*/ 60292 h 3654996"/>
              <a:gd name="connsiteX8" fmla="*/ 2307891 w 3592295"/>
              <a:gd name="connsiteY8" fmla="*/ 365092 h 3654996"/>
              <a:gd name="connsiteX9" fmla="*/ 2351434 w 3592295"/>
              <a:gd name="connsiteY9" fmla="*/ 147378 h 3654996"/>
              <a:gd name="connsiteX10" fmla="*/ 2380463 w 3592295"/>
              <a:gd name="connsiteY10" fmla="*/ 1076292 h 3654996"/>
              <a:gd name="connsiteX11" fmla="*/ 2453034 w 3592295"/>
              <a:gd name="connsiteY11" fmla="*/ 539263 h 3654996"/>
              <a:gd name="connsiteX12" fmla="*/ 2554634 w 3592295"/>
              <a:gd name="connsiteY12" fmla="*/ 1526235 h 3654996"/>
              <a:gd name="connsiteX13" fmla="*/ 2830406 w 3592295"/>
              <a:gd name="connsiteY13" fmla="*/ 1889092 h 3654996"/>
              <a:gd name="connsiteX14" fmla="*/ 3527091 w 3592295"/>
              <a:gd name="connsiteY14" fmla="*/ 2237435 h 3654996"/>
              <a:gd name="connsiteX15" fmla="*/ 3483549 w 3592295"/>
              <a:gd name="connsiteY15" fmla="*/ 2745435 h 3654996"/>
              <a:gd name="connsiteX16" fmla="*/ 2830406 w 3592295"/>
              <a:gd name="connsiteY16" fmla="*/ 3151835 h 3654996"/>
              <a:gd name="connsiteX17" fmla="*/ 2714291 w 3592295"/>
              <a:gd name="connsiteY17" fmla="*/ 3514692 h 3654996"/>
              <a:gd name="connsiteX18" fmla="*/ 2714291 w 3592295"/>
              <a:gd name="connsiteY18" fmla="*/ 3645320 h 3654996"/>
              <a:gd name="connsiteX19" fmla="*/ 2685263 w 3592295"/>
              <a:gd name="connsiteY19" fmla="*/ 3645320 h 3654996"/>
              <a:gd name="connsiteX20" fmla="*/ 2641720 w 3592295"/>
              <a:gd name="connsiteY20" fmla="*/ 3645320 h 3654996"/>
              <a:gd name="connsiteX21" fmla="*/ 2598177 w 3592295"/>
              <a:gd name="connsiteY21" fmla="*/ 3645320 h 3654996"/>
              <a:gd name="connsiteX22" fmla="*/ 2598177 w 3592295"/>
              <a:gd name="connsiteY22" fmla="*/ 3630806 h 3654996"/>
              <a:gd name="connsiteX23" fmla="*/ 2598177 w 3592295"/>
              <a:gd name="connsiteY23" fmla="*/ 3572749 h 3654996"/>
              <a:gd name="connsiteX24" fmla="*/ 2583663 w 3592295"/>
              <a:gd name="connsiteY24" fmla="*/ 3209892 h 3654996"/>
              <a:gd name="connsiteX25" fmla="*/ 2424006 w 3592295"/>
              <a:gd name="connsiteY25" fmla="*/ 3050235 h 3654996"/>
              <a:gd name="connsiteX26" fmla="*/ 2090177 w 3592295"/>
              <a:gd name="connsiteY26" fmla="*/ 3006692 h 3654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592295" h="3654996">
                <a:moveTo>
                  <a:pt x="2090177" y="3006692"/>
                </a:moveTo>
                <a:cubicBezTo>
                  <a:pt x="1797472" y="2992178"/>
                  <a:pt x="936291" y="3023625"/>
                  <a:pt x="667777" y="2963149"/>
                </a:cubicBezTo>
                <a:cubicBezTo>
                  <a:pt x="399263" y="2902673"/>
                  <a:pt x="571015" y="2718825"/>
                  <a:pt x="479091" y="2643835"/>
                </a:cubicBezTo>
                <a:cubicBezTo>
                  <a:pt x="387167" y="2568845"/>
                  <a:pt x="193643" y="2573682"/>
                  <a:pt x="116234" y="2513206"/>
                </a:cubicBezTo>
                <a:cubicBezTo>
                  <a:pt x="38825" y="2452730"/>
                  <a:pt x="-31328" y="2368064"/>
                  <a:pt x="14634" y="2280978"/>
                </a:cubicBezTo>
                <a:cubicBezTo>
                  <a:pt x="60596" y="2193892"/>
                  <a:pt x="99301" y="2075359"/>
                  <a:pt x="392006" y="1990692"/>
                </a:cubicBezTo>
                <a:cubicBezTo>
                  <a:pt x="684711" y="1906025"/>
                  <a:pt x="1463644" y="2094711"/>
                  <a:pt x="1770863" y="1772978"/>
                </a:cubicBezTo>
                <a:cubicBezTo>
                  <a:pt x="2078082" y="1451245"/>
                  <a:pt x="2145815" y="294940"/>
                  <a:pt x="2235320" y="60292"/>
                </a:cubicBezTo>
                <a:cubicBezTo>
                  <a:pt x="2324825" y="-174356"/>
                  <a:pt x="2288539" y="350578"/>
                  <a:pt x="2307891" y="365092"/>
                </a:cubicBezTo>
                <a:cubicBezTo>
                  <a:pt x="2327243" y="379606"/>
                  <a:pt x="2339339" y="28845"/>
                  <a:pt x="2351434" y="147378"/>
                </a:cubicBezTo>
                <a:cubicBezTo>
                  <a:pt x="2363529" y="265911"/>
                  <a:pt x="2363530" y="1010978"/>
                  <a:pt x="2380463" y="1076292"/>
                </a:cubicBezTo>
                <a:cubicBezTo>
                  <a:pt x="2397396" y="1141606"/>
                  <a:pt x="2424006" y="464272"/>
                  <a:pt x="2453034" y="539263"/>
                </a:cubicBezTo>
                <a:cubicBezTo>
                  <a:pt x="2482063" y="614253"/>
                  <a:pt x="2491739" y="1301264"/>
                  <a:pt x="2554634" y="1526235"/>
                </a:cubicBezTo>
                <a:cubicBezTo>
                  <a:pt x="2617529" y="1751206"/>
                  <a:pt x="2668330" y="1770559"/>
                  <a:pt x="2830406" y="1889092"/>
                </a:cubicBezTo>
                <a:cubicBezTo>
                  <a:pt x="2992482" y="2007625"/>
                  <a:pt x="3418234" y="2094711"/>
                  <a:pt x="3527091" y="2237435"/>
                </a:cubicBezTo>
                <a:cubicBezTo>
                  <a:pt x="3635948" y="2380159"/>
                  <a:pt x="3599663" y="2593035"/>
                  <a:pt x="3483549" y="2745435"/>
                </a:cubicBezTo>
                <a:cubicBezTo>
                  <a:pt x="3367435" y="2897835"/>
                  <a:pt x="2958616" y="3023626"/>
                  <a:pt x="2830406" y="3151835"/>
                </a:cubicBezTo>
                <a:cubicBezTo>
                  <a:pt x="2702196" y="3280044"/>
                  <a:pt x="2733644" y="3432444"/>
                  <a:pt x="2714291" y="3514692"/>
                </a:cubicBezTo>
                <a:cubicBezTo>
                  <a:pt x="2694938" y="3596940"/>
                  <a:pt x="2719129" y="3623549"/>
                  <a:pt x="2714291" y="3645320"/>
                </a:cubicBezTo>
                <a:cubicBezTo>
                  <a:pt x="2709453" y="3667091"/>
                  <a:pt x="2685263" y="3645320"/>
                  <a:pt x="2685263" y="3645320"/>
                </a:cubicBezTo>
                <a:lnTo>
                  <a:pt x="2641720" y="3645320"/>
                </a:lnTo>
                <a:cubicBezTo>
                  <a:pt x="2627206" y="3645320"/>
                  <a:pt x="2605434" y="3647739"/>
                  <a:pt x="2598177" y="3645320"/>
                </a:cubicBezTo>
                <a:cubicBezTo>
                  <a:pt x="2590920" y="3642901"/>
                  <a:pt x="2598177" y="3630806"/>
                  <a:pt x="2598177" y="3630806"/>
                </a:cubicBezTo>
                <a:cubicBezTo>
                  <a:pt x="2598177" y="3618711"/>
                  <a:pt x="2600596" y="3642901"/>
                  <a:pt x="2598177" y="3572749"/>
                </a:cubicBezTo>
                <a:cubicBezTo>
                  <a:pt x="2595758" y="3502597"/>
                  <a:pt x="2612692" y="3296978"/>
                  <a:pt x="2583663" y="3209892"/>
                </a:cubicBezTo>
                <a:cubicBezTo>
                  <a:pt x="2554635" y="3122806"/>
                  <a:pt x="2513511" y="3084102"/>
                  <a:pt x="2424006" y="3050235"/>
                </a:cubicBezTo>
                <a:cubicBezTo>
                  <a:pt x="2334501" y="3016368"/>
                  <a:pt x="2382882" y="3021206"/>
                  <a:pt x="2090177" y="300669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Plus 12"/>
          <p:cNvSpPr/>
          <p:nvPr/>
        </p:nvSpPr>
        <p:spPr>
          <a:xfrm>
            <a:off x="495095" y="5268499"/>
            <a:ext cx="216024" cy="216024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Plus 29"/>
          <p:cNvSpPr/>
          <p:nvPr/>
        </p:nvSpPr>
        <p:spPr>
          <a:xfrm>
            <a:off x="865493" y="5733256"/>
            <a:ext cx="216024" cy="216024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Plus 30"/>
          <p:cNvSpPr/>
          <p:nvPr/>
        </p:nvSpPr>
        <p:spPr>
          <a:xfrm>
            <a:off x="1259632" y="5277143"/>
            <a:ext cx="216024" cy="216024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Plus 31"/>
          <p:cNvSpPr/>
          <p:nvPr/>
        </p:nvSpPr>
        <p:spPr>
          <a:xfrm>
            <a:off x="1486096" y="5947580"/>
            <a:ext cx="216024" cy="216024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Plus 32"/>
          <p:cNvSpPr/>
          <p:nvPr/>
        </p:nvSpPr>
        <p:spPr>
          <a:xfrm>
            <a:off x="2120660" y="5061949"/>
            <a:ext cx="216024" cy="216024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Plus 33"/>
          <p:cNvSpPr/>
          <p:nvPr/>
        </p:nvSpPr>
        <p:spPr>
          <a:xfrm>
            <a:off x="1772437" y="5528911"/>
            <a:ext cx="216024" cy="216024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Plus 34"/>
          <p:cNvSpPr/>
          <p:nvPr/>
        </p:nvSpPr>
        <p:spPr>
          <a:xfrm>
            <a:off x="2334378" y="5939291"/>
            <a:ext cx="216024" cy="216024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Plus 35"/>
          <p:cNvSpPr/>
          <p:nvPr/>
        </p:nvSpPr>
        <p:spPr>
          <a:xfrm>
            <a:off x="2566921" y="5459301"/>
            <a:ext cx="216024" cy="216024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Plus 37"/>
          <p:cNvSpPr/>
          <p:nvPr/>
        </p:nvSpPr>
        <p:spPr>
          <a:xfrm>
            <a:off x="3275856" y="5385155"/>
            <a:ext cx="216024" cy="216024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Plus 39"/>
          <p:cNvSpPr/>
          <p:nvPr/>
        </p:nvSpPr>
        <p:spPr>
          <a:xfrm>
            <a:off x="3061806" y="5939291"/>
            <a:ext cx="216024" cy="216024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Plus 40"/>
          <p:cNvSpPr/>
          <p:nvPr/>
        </p:nvSpPr>
        <p:spPr>
          <a:xfrm>
            <a:off x="2674933" y="5050775"/>
            <a:ext cx="216024" cy="216024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6" name="Straight Connector 25"/>
          <p:cNvCxnSpPr>
            <a:cxnSpLocks/>
          </p:cNvCxnSpPr>
          <p:nvPr/>
        </p:nvCxnSpPr>
        <p:spPr>
          <a:xfrm flipH="1">
            <a:off x="2699792" y="4589201"/>
            <a:ext cx="1839188" cy="870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5436096" y="368468"/>
            <a:ext cx="3456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9"/>
            </a:pPr>
            <a:r>
              <a:rPr lang="en-GB" dirty="0"/>
              <a:t>Over millions of years, the magma chamber cools to form a granite ‘pluton’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2963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3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8" grpId="0" animBg="1"/>
      <p:bldP spid="40" grpId="0" animBg="1"/>
      <p:bldP spid="4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Freeform 66"/>
          <p:cNvSpPr/>
          <p:nvPr/>
        </p:nvSpPr>
        <p:spPr>
          <a:xfrm>
            <a:off x="1106191" y="1259494"/>
            <a:ext cx="2934446" cy="2398106"/>
          </a:xfrm>
          <a:custGeom>
            <a:avLst/>
            <a:gdLst>
              <a:gd name="connsiteX0" fmla="*/ 1281409 w 2934446"/>
              <a:gd name="connsiteY0" fmla="*/ 2398106 h 2398106"/>
              <a:gd name="connsiteX1" fmla="*/ 1213676 w 2934446"/>
              <a:gd name="connsiteY1" fmla="*/ 2288039 h 2398106"/>
              <a:gd name="connsiteX2" fmla="*/ 841142 w 2934446"/>
              <a:gd name="connsiteY2" fmla="*/ 2101773 h 2398106"/>
              <a:gd name="connsiteX3" fmla="*/ 299276 w 2934446"/>
              <a:gd name="connsiteY3" fmla="*/ 1983239 h 2398106"/>
              <a:gd name="connsiteX4" fmla="*/ 2942 w 2934446"/>
              <a:gd name="connsiteY4" fmla="*/ 1856239 h 2398106"/>
              <a:gd name="connsiteX5" fmla="*/ 146876 w 2934446"/>
              <a:gd name="connsiteY5" fmla="*/ 1644573 h 2398106"/>
              <a:gd name="connsiteX6" fmla="*/ 138409 w 2934446"/>
              <a:gd name="connsiteY6" fmla="*/ 1331306 h 2398106"/>
              <a:gd name="connsiteX7" fmla="*/ 180742 w 2934446"/>
              <a:gd name="connsiteY7" fmla="*/ 1094239 h 2398106"/>
              <a:gd name="connsiteX8" fmla="*/ 265409 w 2934446"/>
              <a:gd name="connsiteY8" fmla="*/ 984173 h 2398106"/>
              <a:gd name="connsiteX9" fmla="*/ 417809 w 2934446"/>
              <a:gd name="connsiteY9" fmla="*/ 450773 h 2398106"/>
              <a:gd name="connsiteX10" fmla="*/ 688742 w 2934446"/>
              <a:gd name="connsiteY10" fmla="*/ 272973 h 2398106"/>
              <a:gd name="connsiteX11" fmla="*/ 891942 w 2934446"/>
              <a:gd name="connsiteY11" fmla="*/ 349173 h 2398106"/>
              <a:gd name="connsiteX12" fmla="*/ 1129009 w 2934446"/>
              <a:gd name="connsiteY12" fmla="*/ 2039 h 2398106"/>
              <a:gd name="connsiteX13" fmla="*/ 1408409 w 2934446"/>
              <a:gd name="connsiteY13" fmla="*/ 535439 h 2398106"/>
              <a:gd name="connsiteX14" fmla="*/ 1831742 w 2934446"/>
              <a:gd name="connsiteY14" fmla="*/ 61306 h 2398106"/>
              <a:gd name="connsiteX15" fmla="*/ 2094209 w 2934446"/>
              <a:gd name="connsiteY15" fmla="*/ 696306 h 2398106"/>
              <a:gd name="connsiteX16" fmla="*/ 2399009 w 2934446"/>
              <a:gd name="connsiteY16" fmla="*/ 645506 h 2398106"/>
              <a:gd name="connsiteX17" fmla="*/ 2627609 w 2934446"/>
              <a:gd name="connsiteY17" fmla="*/ 797906 h 2398106"/>
              <a:gd name="connsiteX18" fmla="*/ 2568342 w 2934446"/>
              <a:gd name="connsiteY18" fmla="*/ 1001106 h 2398106"/>
              <a:gd name="connsiteX19" fmla="*/ 2932409 w 2934446"/>
              <a:gd name="connsiteY19" fmla="*/ 1119639 h 2398106"/>
              <a:gd name="connsiteX20" fmla="*/ 2720742 w 2934446"/>
              <a:gd name="connsiteY20" fmla="*/ 1441373 h 2398106"/>
              <a:gd name="connsiteX21" fmla="*/ 2830809 w 2934446"/>
              <a:gd name="connsiteY21" fmla="*/ 1500639 h 2398106"/>
              <a:gd name="connsiteX22" fmla="*/ 2864676 w 2934446"/>
              <a:gd name="connsiteY22" fmla="*/ 1593773 h 2398106"/>
              <a:gd name="connsiteX23" fmla="*/ 2593742 w 2934446"/>
              <a:gd name="connsiteY23" fmla="*/ 1780039 h 2398106"/>
              <a:gd name="connsiteX24" fmla="*/ 1907942 w 2934446"/>
              <a:gd name="connsiteY24" fmla="*/ 2101773 h 2398106"/>
              <a:gd name="connsiteX25" fmla="*/ 1645476 w 2934446"/>
              <a:gd name="connsiteY25" fmla="*/ 2220306 h 2398106"/>
              <a:gd name="connsiteX26" fmla="*/ 1518476 w 2934446"/>
              <a:gd name="connsiteY26" fmla="*/ 2364239 h 2398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934446" h="2398106">
                <a:moveTo>
                  <a:pt x="1281409" y="2398106"/>
                </a:moveTo>
                <a:cubicBezTo>
                  <a:pt x="1284231" y="2367767"/>
                  <a:pt x="1287054" y="2337428"/>
                  <a:pt x="1213676" y="2288039"/>
                </a:cubicBezTo>
                <a:cubicBezTo>
                  <a:pt x="1140298" y="2238650"/>
                  <a:pt x="993542" y="2152573"/>
                  <a:pt x="841142" y="2101773"/>
                </a:cubicBezTo>
                <a:cubicBezTo>
                  <a:pt x="688742" y="2050973"/>
                  <a:pt x="438976" y="2024161"/>
                  <a:pt x="299276" y="1983239"/>
                </a:cubicBezTo>
                <a:cubicBezTo>
                  <a:pt x="159576" y="1942317"/>
                  <a:pt x="28342" y="1912683"/>
                  <a:pt x="2942" y="1856239"/>
                </a:cubicBezTo>
                <a:cubicBezTo>
                  <a:pt x="-22458" y="1799795"/>
                  <a:pt x="124298" y="1732062"/>
                  <a:pt x="146876" y="1644573"/>
                </a:cubicBezTo>
                <a:cubicBezTo>
                  <a:pt x="169454" y="1557084"/>
                  <a:pt x="132765" y="1423028"/>
                  <a:pt x="138409" y="1331306"/>
                </a:cubicBezTo>
                <a:cubicBezTo>
                  <a:pt x="144053" y="1239584"/>
                  <a:pt x="159575" y="1152094"/>
                  <a:pt x="180742" y="1094239"/>
                </a:cubicBezTo>
                <a:cubicBezTo>
                  <a:pt x="201909" y="1036384"/>
                  <a:pt x="225898" y="1091417"/>
                  <a:pt x="265409" y="984173"/>
                </a:cubicBezTo>
                <a:cubicBezTo>
                  <a:pt x="304920" y="876929"/>
                  <a:pt x="347253" y="569306"/>
                  <a:pt x="417809" y="450773"/>
                </a:cubicBezTo>
                <a:cubicBezTo>
                  <a:pt x="488364" y="332240"/>
                  <a:pt x="609720" y="289906"/>
                  <a:pt x="688742" y="272973"/>
                </a:cubicBezTo>
                <a:cubicBezTo>
                  <a:pt x="767764" y="256040"/>
                  <a:pt x="818564" y="394329"/>
                  <a:pt x="891942" y="349173"/>
                </a:cubicBezTo>
                <a:cubicBezTo>
                  <a:pt x="965320" y="304017"/>
                  <a:pt x="1042931" y="-29005"/>
                  <a:pt x="1129009" y="2039"/>
                </a:cubicBezTo>
                <a:cubicBezTo>
                  <a:pt x="1215087" y="33083"/>
                  <a:pt x="1291287" y="525561"/>
                  <a:pt x="1408409" y="535439"/>
                </a:cubicBezTo>
                <a:cubicBezTo>
                  <a:pt x="1525531" y="545317"/>
                  <a:pt x="1717442" y="34495"/>
                  <a:pt x="1831742" y="61306"/>
                </a:cubicBezTo>
                <a:cubicBezTo>
                  <a:pt x="1946042" y="88117"/>
                  <a:pt x="1999665" y="598939"/>
                  <a:pt x="2094209" y="696306"/>
                </a:cubicBezTo>
                <a:cubicBezTo>
                  <a:pt x="2188754" y="793673"/>
                  <a:pt x="2310109" y="628573"/>
                  <a:pt x="2399009" y="645506"/>
                </a:cubicBezTo>
                <a:cubicBezTo>
                  <a:pt x="2487909" y="662439"/>
                  <a:pt x="2599387" y="738639"/>
                  <a:pt x="2627609" y="797906"/>
                </a:cubicBezTo>
                <a:cubicBezTo>
                  <a:pt x="2655831" y="857173"/>
                  <a:pt x="2517542" y="947484"/>
                  <a:pt x="2568342" y="1001106"/>
                </a:cubicBezTo>
                <a:cubicBezTo>
                  <a:pt x="2619142" y="1054728"/>
                  <a:pt x="2907009" y="1046261"/>
                  <a:pt x="2932409" y="1119639"/>
                </a:cubicBezTo>
                <a:cubicBezTo>
                  <a:pt x="2957809" y="1193017"/>
                  <a:pt x="2737675" y="1377873"/>
                  <a:pt x="2720742" y="1441373"/>
                </a:cubicBezTo>
                <a:cubicBezTo>
                  <a:pt x="2703809" y="1504873"/>
                  <a:pt x="2806820" y="1475239"/>
                  <a:pt x="2830809" y="1500639"/>
                </a:cubicBezTo>
                <a:cubicBezTo>
                  <a:pt x="2854798" y="1526039"/>
                  <a:pt x="2904187" y="1547206"/>
                  <a:pt x="2864676" y="1593773"/>
                </a:cubicBezTo>
                <a:cubicBezTo>
                  <a:pt x="2825165" y="1640340"/>
                  <a:pt x="2753198" y="1695372"/>
                  <a:pt x="2593742" y="1780039"/>
                </a:cubicBezTo>
                <a:cubicBezTo>
                  <a:pt x="2434286" y="1864706"/>
                  <a:pt x="2065986" y="2028395"/>
                  <a:pt x="1907942" y="2101773"/>
                </a:cubicBezTo>
                <a:cubicBezTo>
                  <a:pt x="1749898" y="2175151"/>
                  <a:pt x="1710387" y="2176562"/>
                  <a:pt x="1645476" y="2220306"/>
                </a:cubicBezTo>
                <a:cubicBezTo>
                  <a:pt x="1580565" y="2264050"/>
                  <a:pt x="1549520" y="2314144"/>
                  <a:pt x="1518476" y="2364239"/>
                </a:cubicBezTo>
              </a:path>
            </a:pathLst>
          </a:custGeom>
          <a:solidFill>
            <a:srgbClr val="92D050">
              <a:alpha val="5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7" name="Group 36"/>
          <p:cNvGrpSpPr/>
          <p:nvPr/>
        </p:nvGrpSpPr>
        <p:grpSpPr>
          <a:xfrm>
            <a:off x="469624" y="985322"/>
            <a:ext cx="4392488" cy="643478"/>
            <a:chOff x="821520" y="776613"/>
            <a:chExt cx="4392488" cy="643478"/>
          </a:xfrm>
        </p:grpSpPr>
        <p:sp>
          <p:nvSpPr>
            <p:cNvPr id="6" name="Freeform 5"/>
            <p:cNvSpPr/>
            <p:nvPr/>
          </p:nvSpPr>
          <p:spPr>
            <a:xfrm>
              <a:off x="821520" y="776613"/>
              <a:ext cx="3734121" cy="643478"/>
            </a:xfrm>
            <a:custGeom>
              <a:avLst/>
              <a:gdLst>
                <a:gd name="connsiteX0" fmla="*/ 2941 w 3873483"/>
                <a:gd name="connsiteY0" fmla="*/ 592336 h 667493"/>
                <a:gd name="connsiteX1" fmla="*/ 53045 w 3873483"/>
                <a:gd name="connsiteY1" fmla="*/ 592336 h 667493"/>
                <a:gd name="connsiteX2" fmla="*/ 366196 w 3873483"/>
                <a:gd name="connsiteY2" fmla="*/ 567284 h 667493"/>
                <a:gd name="connsiteX3" fmla="*/ 1255543 w 3873483"/>
                <a:gd name="connsiteY3" fmla="*/ 416972 h 667493"/>
                <a:gd name="connsiteX4" fmla="*/ 2107313 w 3873483"/>
                <a:gd name="connsiteY4" fmla="*/ 16139 h 667493"/>
                <a:gd name="connsiteX5" fmla="*/ 2169943 w 3873483"/>
                <a:gd name="connsiteY5" fmla="*/ 78769 h 667493"/>
                <a:gd name="connsiteX6" fmla="*/ 2257626 w 3873483"/>
                <a:gd name="connsiteY6" fmla="*/ 78769 h 667493"/>
                <a:gd name="connsiteX7" fmla="*/ 2295204 w 3873483"/>
                <a:gd name="connsiteY7" fmla="*/ 28665 h 667493"/>
                <a:gd name="connsiteX8" fmla="*/ 2595828 w 3873483"/>
                <a:gd name="connsiteY8" fmla="*/ 216556 h 667493"/>
                <a:gd name="connsiteX9" fmla="*/ 3096870 w 3873483"/>
                <a:gd name="connsiteY9" fmla="*/ 529706 h 667493"/>
                <a:gd name="connsiteX10" fmla="*/ 3873483 w 3873483"/>
                <a:gd name="connsiteY10" fmla="*/ 667493 h 6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73483" h="667493">
                  <a:moveTo>
                    <a:pt x="2941" y="592336"/>
                  </a:moveTo>
                  <a:cubicBezTo>
                    <a:pt x="-2279" y="594423"/>
                    <a:pt x="-7498" y="596511"/>
                    <a:pt x="53045" y="592336"/>
                  </a:cubicBezTo>
                  <a:cubicBezTo>
                    <a:pt x="113588" y="588161"/>
                    <a:pt x="165780" y="596511"/>
                    <a:pt x="366196" y="567284"/>
                  </a:cubicBezTo>
                  <a:cubicBezTo>
                    <a:pt x="566612" y="538057"/>
                    <a:pt x="965357" y="508829"/>
                    <a:pt x="1255543" y="416972"/>
                  </a:cubicBezTo>
                  <a:cubicBezTo>
                    <a:pt x="1545729" y="325114"/>
                    <a:pt x="1954913" y="72506"/>
                    <a:pt x="2107313" y="16139"/>
                  </a:cubicBezTo>
                  <a:cubicBezTo>
                    <a:pt x="2259713" y="-40228"/>
                    <a:pt x="2144891" y="68331"/>
                    <a:pt x="2169943" y="78769"/>
                  </a:cubicBezTo>
                  <a:cubicBezTo>
                    <a:pt x="2194995" y="89207"/>
                    <a:pt x="2236749" y="87120"/>
                    <a:pt x="2257626" y="78769"/>
                  </a:cubicBezTo>
                  <a:cubicBezTo>
                    <a:pt x="2278503" y="70418"/>
                    <a:pt x="2238837" y="5701"/>
                    <a:pt x="2295204" y="28665"/>
                  </a:cubicBezTo>
                  <a:cubicBezTo>
                    <a:pt x="2351571" y="51629"/>
                    <a:pt x="2595828" y="216556"/>
                    <a:pt x="2595828" y="216556"/>
                  </a:cubicBezTo>
                  <a:cubicBezTo>
                    <a:pt x="2729439" y="300063"/>
                    <a:pt x="2883928" y="454550"/>
                    <a:pt x="3096870" y="529706"/>
                  </a:cubicBezTo>
                  <a:cubicBezTo>
                    <a:pt x="3309812" y="604862"/>
                    <a:pt x="3591647" y="636177"/>
                    <a:pt x="3873483" y="667493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4555641" y="1420091"/>
              <a:ext cx="658367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Freeform 8"/>
          <p:cNvSpPr/>
          <p:nvPr/>
        </p:nvSpPr>
        <p:spPr>
          <a:xfrm>
            <a:off x="251520" y="3234451"/>
            <a:ext cx="3592295" cy="3654996"/>
          </a:xfrm>
          <a:custGeom>
            <a:avLst/>
            <a:gdLst>
              <a:gd name="connsiteX0" fmla="*/ 2090177 w 3592295"/>
              <a:gd name="connsiteY0" fmla="*/ 3006692 h 3654996"/>
              <a:gd name="connsiteX1" fmla="*/ 667777 w 3592295"/>
              <a:gd name="connsiteY1" fmla="*/ 2963149 h 3654996"/>
              <a:gd name="connsiteX2" fmla="*/ 479091 w 3592295"/>
              <a:gd name="connsiteY2" fmla="*/ 2643835 h 3654996"/>
              <a:gd name="connsiteX3" fmla="*/ 116234 w 3592295"/>
              <a:gd name="connsiteY3" fmla="*/ 2513206 h 3654996"/>
              <a:gd name="connsiteX4" fmla="*/ 14634 w 3592295"/>
              <a:gd name="connsiteY4" fmla="*/ 2280978 h 3654996"/>
              <a:gd name="connsiteX5" fmla="*/ 392006 w 3592295"/>
              <a:gd name="connsiteY5" fmla="*/ 1990692 h 3654996"/>
              <a:gd name="connsiteX6" fmla="*/ 1770863 w 3592295"/>
              <a:gd name="connsiteY6" fmla="*/ 1772978 h 3654996"/>
              <a:gd name="connsiteX7" fmla="*/ 2235320 w 3592295"/>
              <a:gd name="connsiteY7" fmla="*/ 60292 h 3654996"/>
              <a:gd name="connsiteX8" fmla="*/ 2307891 w 3592295"/>
              <a:gd name="connsiteY8" fmla="*/ 365092 h 3654996"/>
              <a:gd name="connsiteX9" fmla="*/ 2351434 w 3592295"/>
              <a:gd name="connsiteY9" fmla="*/ 147378 h 3654996"/>
              <a:gd name="connsiteX10" fmla="*/ 2380463 w 3592295"/>
              <a:gd name="connsiteY10" fmla="*/ 1076292 h 3654996"/>
              <a:gd name="connsiteX11" fmla="*/ 2453034 w 3592295"/>
              <a:gd name="connsiteY11" fmla="*/ 539263 h 3654996"/>
              <a:gd name="connsiteX12" fmla="*/ 2554634 w 3592295"/>
              <a:gd name="connsiteY12" fmla="*/ 1526235 h 3654996"/>
              <a:gd name="connsiteX13" fmla="*/ 2830406 w 3592295"/>
              <a:gd name="connsiteY13" fmla="*/ 1889092 h 3654996"/>
              <a:gd name="connsiteX14" fmla="*/ 3527091 w 3592295"/>
              <a:gd name="connsiteY14" fmla="*/ 2237435 h 3654996"/>
              <a:gd name="connsiteX15" fmla="*/ 3483549 w 3592295"/>
              <a:gd name="connsiteY15" fmla="*/ 2745435 h 3654996"/>
              <a:gd name="connsiteX16" fmla="*/ 2830406 w 3592295"/>
              <a:gd name="connsiteY16" fmla="*/ 3151835 h 3654996"/>
              <a:gd name="connsiteX17" fmla="*/ 2714291 w 3592295"/>
              <a:gd name="connsiteY17" fmla="*/ 3514692 h 3654996"/>
              <a:gd name="connsiteX18" fmla="*/ 2714291 w 3592295"/>
              <a:gd name="connsiteY18" fmla="*/ 3645320 h 3654996"/>
              <a:gd name="connsiteX19" fmla="*/ 2685263 w 3592295"/>
              <a:gd name="connsiteY19" fmla="*/ 3645320 h 3654996"/>
              <a:gd name="connsiteX20" fmla="*/ 2641720 w 3592295"/>
              <a:gd name="connsiteY20" fmla="*/ 3645320 h 3654996"/>
              <a:gd name="connsiteX21" fmla="*/ 2598177 w 3592295"/>
              <a:gd name="connsiteY21" fmla="*/ 3645320 h 3654996"/>
              <a:gd name="connsiteX22" fmla="*/ 2598177 w 3592295"/>
              <a:gd name="connsiteY22" fmla="*/ 3630806 h 3654996"/>
              <a:gd name="connsiteX23" fmla="*/ 2598177 w 3592295"/>
              <a:gd name="connsiteY23" fmla="*/ 3572749 h 3654996"/>
              <a:gd name="connsiteX24" fmla="*/ 2583663 w 3592295"/>
              <a:gd name="connsiteY24" fmla="*/ 3209892 h 3654996"/>
              <a:gd name="connsiteX25" fmla="*/ 2424006 w 3592295"/>
              <a:gd name="connsiteY25" fmla="*/ 3050235 h 3654996"/>
              <a:gd name="connsiteX26" fmla="*/ 2090177 w 3592295"/>
              <a:gd name="connsiteY26" fmla="*/ 3006692 h 3654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592295" h="3654996">
                <a:moveTo>
                  <a:pt x="2090177" y="3006692"/>
                </a:moveTo>
                <a:cubicBezTo>
                  <a:pt x="1797472" y="2992178"/>
                  <a:pt x="936291" y="3023625"/>
                  <a:pt x="667777" y="2963149"/>
                </a:cubicBezTo>
                <a:cubicBezTo>
                  <a:pt x="399263" y="2902673"/>
                  <a:pt x="571015" y="2718825"/>
                  <a:pt x="479091" y="2643835"/>
                </a:cubicBezTo>
                <a:cubicBezTo>
                  <a:pt x="387167" y="2568845"/>
                  <a:pt x="193643" y="2573682"/>
                  <a:pt x="116234" y="2513206"/>
                </a:cubicBezTo>
                <a:cubicBezTo>
                  <a:pt x="38825" y="2452730"/>
                  <a:pt x="-31328" y="2368064"/>
                  <a:pt x="14634" y="2280978"/>
                </a:cubicBezTo>
                <a:cubicBezTo>
                  <a:pt x="60596" y="2193892"/>
                  <a:pt x="99301" y="2075359"/>
                  <a:pt x="392006" y="1990692"/>
                </a:cubicBezTo>
                <a:cubicBezTo>
                  <a:pt x="684711" y="1906025"/>
                  <a:pt x="1463644" y="2094711"/>
                  <a:pt x="1770863" y="1772978"/>
                </a:cubicBezTo>
                <a:cubicBezTo>
                  <a:pt x="2078082" y="1451245"/>
                  <a:pt x="2145815" y="294940"/>
                  <a:pt x="2235320" y="60292"/>
                </a:cubicBezTo>
                <a:cubicBezTo>
                  <a:pt x="2324825" y="-174356"/>
                  <a:pt x="2288539" y="350578"/>
                  <a:pt x="2307891" y="365092"/>
                </a:cubicBezTo>
                <a:cubicBezTo>
                  <a:pt x="2327243" y="379606"/>
                  <a:pt x="2339339" y="28845"/>
                  <a:pt x="2351434" y="147378"/>
                </a:cubicBezTo>
                <a:cubicBezTo>
                  <a:pt x="2363529" y="265911"/>
                  <a:pt x="2363530" y="1010978"/>
                  <a:pt x="2380463" y="1076292"/>
                </a:cubicBezTo>
                <a:cubicBezTo>
                  <a:pt x="2397396" y="1141606"/>
                  <a:pt x="2424006" y="464272"/>
                  <a:pt x="2453034" y="539263"/>
                </a:cubicBezTo>
                <a:cubicBezTo>
                  <a:pt x="2482063" y="614253"/>
                  <a:pt x="2491739" y="1301264"/>
                  <a:pt x="2554634" y="1526235"/>
                </a:cubicBezTo>
                <a:cubicBezTo>
                  <a:pt x="2617529" y="1751206"/>
                  <a:pt x="2668330" y="1770559"/>
                  <a:pt x="2830406" y="1889092"/>
                </a:cubicBezTo>
                <a:cubicBezTo>
                  <a:pt x="2992482" y="2007625"/>
                  <a:pt x="3418234" y="2094711"/>
                  <a:pt x="3527091" y="2237435"/>
                </a:cubicBezTo>
                <a:cubicBezTo>
                  <a:pt x="3635948" y="2380159"/>
                  <a:pt x="3599663" y="2593035"/>
                  <a:pt x="3483549" y="2745435"/>
                </a:cubicBezTo>
                <a:cubicBezTo>
                  <a:pt x="3367435" y="2897835"/>
                  <a:pt x="2958616" y="3023626"/>
                  <a:pt x="2830406" y="3151835"/>
                </a:cubicBezTo>
                <a:cubicBezTo>
                  <a:pt x="2702196" y="3280044"/>
                  <a:pt x="2733644" y="3432444"/>
                  <a:pt x="2714291" y="3514692"/>
                </a:cubicBezTo>
                <a:cubicBezTo>
                  <a:pt x="2694938" y="3596940"/>
                  <a:pt x="2719129" y="3623549"/>
                  <a:pt x="2714291" y="3645320"/>
                </a:cubicBezTo>
                <a:cubicBezTo>
                  <a:pt x="2709453" y="3667091"/>
                  <a:pt x="2685263" y="3645320"/>
                  <a:pt x="2685263" y="3645320"/>
                </a:cubicBezTo>
                <a:lnTo>
                  <a:pt x="2641720" y="3645320"/>
                </a:lnTo>
                <a:cubicBezTo>
                  <a:pt x="2627206" y="3645320"/>
                  <a:pt x="2605434" y="3647739"/>
                  <a:pt x="2598177" y="3645320"/>
                </a:cubicBezTo>
                <a:cubicBezTo>
                  <a:pt x="2590920" y="3642901"/>
                  <a:pt x="2598177" y="3630806"/>
                  <a:pt x="2598177" y="3630806"/>
                </a:cubicBezTo>
                <a:cubicBezTo>
                  <a:pt x="2598177" y="3618711"/>
                  <a:pt x="2600596" y="3642901"/>
                  <a:pt x="2598177" y="3572749"/>
                </a:cubicBezTo>
                <a:cubicBezTo>
                  <a:pt x="2595758" y="3502597"/>
                  <a:pt x="2612692" y="3296978"/>
                  <a:pt x="2583663" y="3209892"/>
                </a:cubicBezTo>
                <a:cubicBezTo>
                  <a:pt x="2554635" y="3122806"/>
                  <a:pt x="2513511" y="3084102"/>
                  <a:pt x="2424006" y="3050235"/>
                </a:cubicBezTo>
                <a:cubicBezTo>
                  <a:pt x="2334501" y="3016368"/>
                  <a:pt x="2382882" y="3021206"/>
                  <a:pt x="2090177" y="3006692"/>
                </a:cubicBezTo>
                <a:close/>
              </a:path>
            </a:pathLst>
          </a:cu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2" name="Straight Connector 41"/>
          <p:cNvCxnSpPr/>
          <p:nvPr/>
        </p:nvCxnSpPr>
        <p:spPr>
          <a:xfrm flipH="1">
            <a:off x="2428115" y="3457575"/>
            <a:ext cx="14275" cy="9372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reeform 3"/>
          <p:cNvSpPr/>
          <p:nvPr/>
        </p:nvSpPr>
        <p:spPr>
          <a:xfrm>
            <a:off x="1986487" y="2204314"/>
            <a:ext cx="1131346" cy="717842"/>
          </a:xfrm>
          <a:custGeom>
            <a:avLst/>
            <a:gdLst>
              <a:gd name="connsiteX0" fmla="*/ 37046 w 1131346"/>
              <a:gd name="connsiteY0" fmla="*/ 403419 h 717842"/>
              <a:gd name="connsiteX1" fmla="*/ 291046 w 1131346"/>
              <a:gd name="connsiteY1" fmla="*/ 81686 h 717842"/>
              <a:gd name="connsiteX2" fmla="*/ 663580 w 1131346"/>
              <a:gd name="connsiteY2" fmla="*/ 5486 h 717842"/>
              <a:gd name="connsiteX3" fmla="*/ 1002246 w 1131346"/>
              <a:gd name="connsiteY3" fmla="*/ 191753 h 717842"/>
              <a:gd name="connsiteX4" fmla="*/ 1103846 w 1131346"/>
              <a:gd name="connsiteY4" fmla="*/ 411886 h 717842"/>
              <a:gd name="connsiteX5" fmla="*/ 1129246 w 1131346"/>
              <a:gd name="connsiteY5" fmla="*/ 648953 h 717842"/>
              <a:gd name="connsiteX6" fmla="*/ 1061513 w 1131346"/>
              <a:gd name="connsiteY6" fmla="*/ 708219 h 717842"/>
              <a:gd name="connsiteX7" fmla="*/ 832913 w 1131346"/>
              <a:gd name="connsiteY7" fmla="*/ 479619 h 717842"/>
              <a:gd name="connsiteX8" fmla="*/ 680513 w 1131346"/>
              <a:gd name="connsiteY8" fmla="*/ 352619 h 717842"/>
              <a:gd name="connsiteX9" fmla="*/ 519646 w 1131346"/>
              <a:gd name="connsiteY9" fmla="*/ 335686 h 717842"/>
              <a:gd name="connsiteX10" fmla="*/ 282580 w 1131346"/>
              <a:gd name="connsiteY10" fmla="*/ 437286 h 717842"/>
              <a:gd name="connsiteX11" fmla="*/ 172513 w 1131346"/>
              <a:gd name="connsiteY11" fmla="*/ 615086 h 717842"/>
              <a:gd name="connsiteX12" fmla="*/ 53980 w 1131346"/>
              <a:gd name="connsiteY12" fmla="*/ 665886 h 717842"/>
              <a:gd name="connsiteX13" fmla="*/ 3180 w 1131346"/>
              <a:gd name="connsiteY13" fmla="*/ 538886 h 717842"/>
              <a:gd name="connsiteX14" fmla="*/ 37046 w 1131346"/>
              <a:gd name="connsiteY14" fmla="*/ 403419 h 717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31346" h="717842">
                <a:moveTo>
                  <a:pt x="37046" y="403419"/>
                </a:moveTo>
                <a:cubicBezTo>
                  <a:pt x="85024" y="327219"/>
                  <a:pt x="186624" y="148008"/>
                  <a:pt x="291046" y="81686"/>
                </a:cubicBezTo>
                <a:cubicBezTo>
                  <a:pt x="395468" y="15364"/>
                  <a:pt x="545047" y="-12858"/>
                  <a:pt x="663580" y="5486"/>
                </a:cubicBezTo>
                <a:cubicBezTo>
                  <a:pt x="782113" y="23830"/>
                  <a:pt x="928868" y="124020"/>
                  <a:pt x="1002246" y="191753"/>
                </a:cubicBezTo>
                <a:cubicBezTo>
                  <a:pt x="1075624" y="259486"/>
                  <a:pt x="1082679" y="335686"/>
                  <a:pt x="1103846" y="411886"/>
                </a:cubicBezTo>
                <a:cubicBezTo>
                  <a:pt x="1125013" y="488086"/>
                  <a:pt x="1136302" y="599564"/>
                  <a:pt x="1129246" y="648953"/>
                </a:cubicBezTo>
                <a:cubicBezTo>
                  <a:pt x="1122191" y="698342"/>
                  <a:pt x="1110902" y="736441"/>
                  <a:pt x="1061513" y="708219"/>
                </a:cubicBezTo>
                <a:cubicBezTo>
                  <a:pt x="1012124" y="679997"/>
                  <a:pt x="896413" y="538886"/>
                  <a:pt x="832913" y="479619"/>
                </a:cubicBezTo>
                <a:cubicBezTo>
                  <a:pt x="769413" y="420352"/>
                  <a:pt x="732724" y="376608"/>
                  <a:pt x="680513" y="352619"/>
                </a:cubicBezTo>
                <a:cubicBezTo>
                  <a:pt x="628302" y="328630"/>
                  <a:pt x="585968" y="321575"/>
                  <a:pt x="519646" y="335686"/>
                </a:cubicBezTo>
                <a:cubicBezTo>
                  <a:pt x="453324" y="349797"/>
                  <a:pt x="340435" y="390719"/>
                  <a:pt x="282580" y="437286"/>
                </a:cubicBezTo>
                <a:cubicBezTo>
                  <a:pt x="224725" y="483853"/>
                  <a:pt x="210613" y="576986"/>
                  <a:pt x="172513" y="615086"/>
                </a:cubicBezTo>
                <a:cubicBezTo>
                  <a:pt x="134413" y="653186"/>
                  <a:pt x="82202" y="678586"/>
                  <a:pt x="53980" y="665886"/>
                </a:cubicBezTo>
                <a:cubicBezTo>
                  <a:pt x="25758" y="653186"/>
                  <a:pt x="6002" y="584041"/>
                  <a:pt x="3180" y="538886"/>
                </a:cubicBezTo>
                <a:cubicBezTo>
                  <a:pt x="358" y="493731"/>
                  <a:pt x="-10932" y="479619"/>
                  <a:pt x="37046" y="403419"/>
                </a:cubicBezTo>
                <a:close/>
              </a:path>
            </a:pathLst>
          </a:cu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/>
          <p:cNvSpPr txBox="1"/>
          <p:nvPr/>
        </p:nvSpPr>
        <p:spPr>
          <a:xfrm>
            <a:off x="1475656" y="1681094"/>
            <a:ext cx="3528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Hydrothermally </a:t>
            </a: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altered rock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768732" y="3080562"/>
            <a:ext cx="35283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Copper minerals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2699792" y="2368985"/>
            <a:ext cx="216024" cy="7115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Freeform 26"/>
          <p:cNvSpPr/>
          <p:nvPr/>
        </p:nvSpPr>
        <p:spPr>
          <a:xfrm>
            <a:off x="250115" y="3234451"/>
            <a:ext cx="3592295" cy="3654996"/>
          </a:xfrm>
          <a:custGeom>
            <a:avLst/>
            <a:gdLst>
              <a:gd name="connsiteX0" fmla="*/ 2090177 w 3592295"/>
              <a:gd name="connsiteY0" fmla="*/ 3006692 h 3654996"/>
              <a:gd name="connsiteX1" fmla="*/ 667777 w 3592295"/>
              <a:gd name="connsiteY1" fmla="*/ 2963149 h 3654996"/>
              <a:gd name="connsiteX2" fmla="*/ 479091 w 3592295"/>
              <a:gd name="connsiteY2" fmla="*/ 2643835 h 3654996"/>
              <a:gd name="connsiteX3" fmla="*/ 116234 w 3592295"/>
              <a:gd name="connsiteY3" fmla="*/ 2513206 h 3654996"/>
              <a:gd name="connsiteX4" fmla="*/ 14634 w 3592295"/>
              <a:gd name="connsiteY4" fmla="*/ 2280978 h 3654996"/>
              <a:gd name="connsiteX5" fmla="*/ 392006 w 3592295"/>
              <a:gd name="connsiteY5" fmla="*/ 1990692 h 3654996"/>
              <a:gd name="connsiteX6" fmla="*/ 1770863 w 3592295"/>
              <a:gd name="connsiteY6" fmla="*/ 1772978 h 3654996"/>
              <a:gd name="connsiteX7" fmla="*/ 2235320 w 3592295"/>
              <a:gd name="connsiteY7" fmla="*/ 60292 h 3654996"/>
              <a:gd name="connsiteX8" fmla="*/ 2307891 w 3592295"/>
              <a:gd name="connsiteY8" fmla="*/ 365092 h 3654996"/>
              <a:gd name="connsiteX9" fmla="*/ 2351434 w 3592295"/>
              <a:gd name="connsiteY9" fmla="*/ 147378 h 3654996"/>
              <a:gd name="connsiteX10" fmla="*/ 2380463 w 3592295"/>
              <a:gd name="connsiteY10" fmla="*/ 1076292 h 3654996"/>
              <a:gd name="connsiteX11" fmla="*/ 2453034 w 3592295"/>
              <a:gd name="connsiteY11" fmla="*/ 539263 h 3654996"/>
              <a:gd name="connsiteX12" fmla="*/ 2554634 w 3592295"/>
              <a:gd name="connsiteY12" fmla="*/ 1526235 h 3654996"/>
              <a:gd name="connsiteX13" fmla="*/ 2830406 w 3592295"/>
              <a:gd name="connsiteY13" fmla="*/ 1889092 h 3654996"/>
              <a:gd name="connsiteX14" fmla="*/ 3527091 w 3592295"/>
              <a:gd name="connsiteY14" fmla="*/ 2237435 h 3654996"/>
              <a:gd name="connsiteX15" fmla="*/ 3483549 w 3592295"/>
              <a:gd name="connsiteY15" fmla="*/ 2745435 h 3654996"/>
              <a:gd name="connsiteX16" fmla="*/ 2830406 w 3592295"/>
              <a:gd name="connsiteY16" fmla="*/ 3151835 h 3654996"/>
              <a:gd name="connsiteX17" fmla="*/ 2714291 w 3592295"/>
              <a:gd name="connsiteY17" fmla="*/ 3514692 h 3654996"/>
              <a:gd name="connsiteX18" fmla="*/ 2714291 w 3592295"/>
              <a:gd name="connsiteY18" fmla="*/ 3645320 h 3654996"/>
              <a:gd name="connsiteX19" fmla="*/ 2685263 w 3592295"/>
              <a:gd name="connsiteY19" fmla="*/ 3645320 h 3654996"/>
              <a:gd name="connsiteX20" fmla="*/ 2641720 w 3592295"/>
              <a:gd name="connsiteY20" fmla="*/ 3645320 h 3654996"/>
              <a:gd name="connsiteX21" fmla="*/ 2598177 w 3592295"/>
              <a:gd name="connsiteY21" fmla="*/ 3645320 h 3654996"/>
              <a:gd name="connsiteX22" fmla="*/ 2598177 w 3592295"/>
              <a:gd name="connsiteY22" fmla="*/ 3630806 h 3654996"/>
              <a:gd name="connsiteX23" fmla="*/ 2598177 w 3592295"/>
              <a:gd name="connsiteY23" fmla="*/ 3572749 h 3654996"/>
              <a:gd name="connsiteX24" fmla="*/ 2583663 w 3592295"/>
              <a:gd name="connsiteY24" fmla="*/ 3209892 h 3654996"/>
              <a:gd name="connsiteX25" fmla="*/ 2424006 w 3592295"/>
              <a:gd name="connsiteY25" fmla="*/ 3050235 h 3654996"/>
              <a:gd name="connsiteX26" fmla="*/ 2090177 w 3592295"/>
              <a:gd name="connsiteY26" fmla="*/ 3006692 h 3654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592295" h="3654996">
                <a:moveTo>
                  <a:pt x="2090177" y="3006692"/>
                </a:moveTo>
                <a:cubicBezTo>
                  <a:pt x="1797472" y="2992178"/>
                  <a:pt x="936291" y="3023625"/>
                  <a:pt x="667777" y="2963149"/>
                </a:cubicBezTo>
                <a:cubicBezTo>
                  <a:pt x="399263" y="2902673"/>
                  <a:pt x="571015" y="2718825"/>
                  <a:pt x="479091" y="2643835"/>
                </a:cubicBezTo>
                <a:cubicBezTo>
                  <a:pt x="387167" y="2568845"/>
                  <a:pt x="193643" y="2573682"/>
                  <a:pt x="116234" y="2513206"/>
                </a:cubicBezTo>
                <a:cubicBezTo>
                  <a:pt x="38825" y="2452730"/>
                  <a:pt x="-31328" y="2368064"/>
                  <a:pt x="14634" y="2280978"/>
                </a:cubicBezTo>
                <a:cubicBezTo>
                  <a:pt x="60596" y="2193892"/>
                  <a:pt x="99301" y="2075359"/>
                  <a:pt x="392006" y="1990692"/>
                </a:cubicBezTo>
                <a:cubicBezTo>
                  <a:pt x="684711" y="1906025"/>
                  <a:pt x="1463644" y="2094711"/>
                  <a:pt x="1770863" y="1772978"/>
                </a:cubicBezTo>
                <a:cubicBezTo>
                  <a:pt x="2078082" y="1451245"/>
                  <a:pt x="2145815" y="294940"/>
                  <a:pt x="2235320" y="60292"/>
                </a:cubicBezTo>
                <a:cubicBezTo>
                  <a:pt x="2324825" y="-174356"/>
                  <a:pt x="2288539" y="350578"/>
                  <a:pt x="2307891" y="365092"/>
                </a:cubicBezTo>
                <a:cubicBezTo>
                  <a:pt x="2327243" y="379606"/>
                  <a:pt x="2339339" y="28845"/>
                  <a:pt x="2351434" y="147378"/>
                </a:cubicBezTo>
                <a:cubicBezTo>
                  <a:pt x="2363529" y="265911"/>
                  <a:pt x="2363530" y="1010978"/>
                  <a:pt x="2380463" y="1076292"/>
                </a:cubicBezTo>
                <a:cubicBezTo>
                  <a:pt x="2397396" y="1141606"/>
                  <a:pt x="2424006" y="464272"/>
                  <a:pt x="2453034" y="539263"/>
                </a:cubicBezTo>
                <a:cubicBezTo>
                  <a:pt x="2482063" y="614253"/>
                  <a:pt x="2491739" y="1301264"/>
                  <a:pt x="2554634" y="1526235"/>
                </a:cubicBezTo>
                <a:cubicBezTo>
                  <a:pt x="2617529" y="1751206"/>
                  <a:pt x="2668330" y="1770559"/>
                  <a:pt x="2830406" y="1889092"/>
                </a:cubicBezTo>
                <a:cubicBezTo>
                  <a:pt x="2992482" y="2007625"/>
                  <a:pt x="3418234" y="2094711"/>
                  <a:pt x="3527091" y="2237435"/>
                </a:cubicBezTo>
                <a:cubicBezTo>
                  <a:pt x="3635948" y="2380159"/>
                  <a:pt x="3599663" y="2593035"/>
                  <a:pt x="3483549" y="2745435"/>
                </a:cubicBezTo>
                <a:cubicBezTo>
                  <a:pt x="3367435" y="2897835"/>
                  <a:pt x="2958616" y="3023626"/>
                  <a:pt x="2830406" y="3151835"/>
                </a:cubicBezTo>
                <a:cubicBezTo>
                  <a:pt x="2702196" y="3280044"/>
                  <a:pt x="2733644" y="3432444"/>
                  <a:pt x="2714291" y="3514692"/>
                </a:cubicBezTo>
                <a:cubicBezTo>
                  <a:pt x="2694938" y="3596940"/>
                  <a:pt x="2719129" y="3623549"/>
                  <a:pt x="2714291" y="3645320"/>
                </a:cubicBezTo>
                <a:cubicBezTo>
                  <a:pt x="2709453" y="3667091"/>
                  <a:pt x="2685263" y="3645320"/>
                  <a:pt x="2685263" y="3645320"/>
                </a:cubicBezTo>
                <a:lnTo>
                  <a:pt x="2641720" y="3645320"/>
                </a:lnTo>
                <a:cubicBezTo>
                  <a:pt x="2627206" y="3645320"/>
                  <a:pt x="2605434" y="3647739"/>
                  <a:pt x="2598177" y="3645320"/>
                </a:cubicBezTo>
                <a:cubicBezTo>
                  <a:pt x="2590920" y="3642901"/>
                  <a:pt x="2598177" y="3630806"/>
                  <a:pt x="2598177" y="3630806"/>
                </a:cubicBezTo>
                <a:cubicBezTo>
                  <a:pt x="2598177" y="3618711"/>
                  <a:pt x="2600596" y="3642901"/>
                  <a:pt x="2598177" y="3572749"/>
                </a:cubicBezTo>
                <a:cubicBezTo>
                  <a:pt x="2595758" y="3502597"/>
                  <a:pt x="2612692" y="3296978"/>
                  <a:pt x="2583663" y="3209892"/>
                </a:cubicBezTo>
                <a:cubicBezTo>
                  <a:pt x="2554635" y="3122806"/>
                  <a:pt x="2513511" y="3084102"/>
                  <a:pt x="2424006" y="3050235"/>
                </a:cubicBezTo>
                <a:cubicBezTo>
                  <a:pt x="2334501" y="3016368"/>
                  <a:pt x="2382882" y="3021206"/>
                  <a:pt x="2090177" y="300669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Plus 12"/>
          <p:cNvSpPr/>
          <p:nvPr/>
        </p:nvSpPr>
        <p:spPr>
          <a:xfrm>
            <a:off x="495095" y="5268499"/>
            <a:ext cx="216024" cy="216024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Plus 29"/>
          <p:cNvSpPr/>
          <p:nvPr/>
        </p:nvSpPr>
        <p:spPr>
          <a:xfrm>
            <a:off x="865493" y="5733256"/>
            <a:ext cx="216024" cy="216024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Plus 30"/>
          <p:cNvSpPr/>
          <p:nvPr/>
        </p:nvSpPr>
        <p:spPr>
          <a:xfrm>
            <a:off x="1259632" y="5277143"/>
            <a:ext cx="216024" cy="216024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Plus 31"/>
          <p:cNvSpPr/>
          <p:nvPr/>
        </p:nvSpPr>
        <p:spPr>
          <a:xfrm>
            <a:off x="1486096" y="5947580"/>
            <a:ext cx="216024" cy="216024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Plus 32"/>
          <p:cNvSpPr/>
          <p:nvPr/>
        </p:nvSpPr>
        <p:spPr>
          <a:xfrm>
            <a:off x="2120660" y="5061949"/>
            <a:ext cx="216024" cy="216024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Plus 33"/>
          <p:cNvSpPr/>
          <p:nvPr/>
        </p:nvSpPr>
        <p:spPr>
          <a:xfrm>
            <a:off x="1772437" y="5528911"/>
            <a:ext cx="216024" cy="216024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Plus 34"/>
          <p:cNvSpPr/>
          <p:nvPr/>
        </p:nvSpPr>
        <p:spPr>
          <a:xfrm>
            <a:off x="2334378" y="5939291"/>
            <a:ext cx="216024" cy="216024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Plus 35"/>
          <p:cNvSpPr/>
          <p:nvPr/>
        </p:nvSpPr>
        <p:spPr>
          <a:xfrm>
            <a:off x="2566921" y="5459301"/>
            <a:ext cx="216024" cy="216024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Plus 37"/>
          <p:cNvSpPr/>
          <p:nvPr/>
        </p:nvSpPr>
        <p:spPr>
          <a:xfrm>
            <a:off x="3275856" y="5385155"/>
            <a:ext cx="216024" cy="216024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Plus 39"/>
          <p:cNvSpPr/>
          <p:nvPr/>
        </p:nvSpPr>
        <p:spPr>
          <a:xfrm>
            <a:off x="3061806" y="5939291"/>
            <a:ext cx="216024" cy="216024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Plus 40"/>
          <p:cNvSpPr/>
          <p:nvPr/>
        </p:nvSpPr>
        <p:spPr>
          <a:xfrm>
            <a:off x="2674933" y="5050775"/>
            <a:ext cx="216024" cy="216024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2267744" y="4797152"/>
            <a:ext cx="68941" cy="7200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2396674" y="4221088"/>
            <a:ext cx="91431" cy="7200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2533820" y="4437112"/>
            <a:ext cx="62998" cy="7200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2323105" y="4509120"/>
            <a:ext cx="91431" cy="7200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2595417" y="4653136"/>
            <a:ext cx="91431" cy="7200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2470302" y="4005064"/>
            <a:ext cx="71615" cy="9465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>
            <a:off x="2607315" y="4877544"/>
            <a:ext cx="91431" cy="7200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2488105" y="3657600"/>
            <a:ext cx="91431" cy="7200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>
            <a:cxnSpLocks/>
            <a:endCxn id="39" idx="1"/>
          </p:cNvCxnSpPr>
          <p:nvPr/>
        </p:nvCxnSpPr>
        <p:spPr>
          <a:xfrm>
            <a:off x="2641132" y="4437112"/>
            <a:ext cx="2004472" cy="7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5436096" y="368468"/>
            <a:ext cx="345638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9"/>
            </a:pPr>
            <a:r>
              <a:rPr lang="en-GB" dirty="0"/>
              <a:t>Over millions of years, the magma chamber cools to form a granite ‘pluton’</a:t>
            </a:r>
          </a:p>
          <a:p>
            <a:pPr marL="342900" indent="-342900">
              <a:buFont typeface="+mj-lt"/>
              <a:buAutoNum type="arabicPeriod" startAt="9"/>
            </a:pPr>
            <a:endParaRPr lang="en-GB" dirty="0"/>
          </a:p>
          <a:p>
            <a:pPr marL="342900" indent="-342900">
              <a:buFont typeface="+mj-lt"/>
              <a:buAutoNum type="arabicPeriod" startAt="9"/>
            </a:pPr>
            <a:r>
              <a:rPr lang="en-GB" dirty="0"/>
              <a:t>The feeder intrusion cools to form a porphyritic texture –</a:t>
            </a:r>
            <a:r>
              <a:rPr lang="en-US"/>
              <a:t>larger crystals (phenocrysts) are embedded in a fine-grained groundmass </a:t>
            </a:r>
            <a:r>
              <a:rPr lang="en-GB"/>
              <a:t>(</a:t>
            </a:r>
            <a:r>
              <a:rPr lang="en-GB" dirty="0"/>
              <a:t>that’s why we call these porphyry deposits)</a:t>
            </a:r>
          </a:p>
          <a:p>
            <a:endParaRPr lang="en-GB" dirty="0"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708A4606-3CEE-4F46-8A0F-B8BC274F8A3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5604" y="3816339"/>
            <a:ext cx="4246876" cy="2825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646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479436BD-9F1B-4919-94FD-E7426CB6B7EA}"/>
              </a:ext>
            </a:extLst>
          </p:cNvPr>
          <p:cNvGrpSpPr/>
          <p:nvPr/>
        </p:nvGrpSpPr>
        <p:grpSpPr>
          <a:xfrm>
            <a:off x="467544" y="980728"/>
            <a:ext cx="4392488" cy="643478"/>
            <a:chOff x="821520" y="776613"/>
            <a:chExt cx="4392488" cy="643478"/>
          </a:xfrm>
        </p:grpSpPr>
        <p:sp>
          <p:nvSpPr>
            <p:cNvPr id="50" name="Freeform 5">
              <a:extLst>
                <a:ext uri="{FF2B5EF4-FFF2-40B4-BE49-F238E27FC236}">
                  <a16:creationId xmlns:a16="http://schemas.microsoft.com/office/drawing/2014/main" id="{9DC00A6D-F010-48CB-9996-5B7EAB63010B}"/>
                </a:ext>
              </a:extLst>
            </p:cNvPr>
            <p:cNvSpPr/>
            <p:nvPr/>
          </p:nvSpPr>
          <p:spPr>
            <a:xfrm>
              <a:off x="821520" y="776613"/>
              <a:ext cx="3734121" cy="643478"/>
            </a:xfrm>
            <a:custGeom>
              <a:avLst/>
              <a:gdLst>
                <a:gd name="connsiteX0" fmla="*/ 2941 w 3873483"/>
                <a:gd name="connsiteY0" fmla="*/ 592336 h 667493"/>
                <a:gd name="connsiteX1" fmla="*/ 53045 w 3873483"/>
                <a:gd name="connsiteY1" fmla="*/ 592336 h 667493"/>
                <a:gd name="connsiteX2" fmla="*/ 366196 w 3873483"/>
                <a:gd name="connsiteY2" fmla="*/ 567284 h 667493"/>
                <a:gd name="connsiteX3" fmla="*/ 1255543 w 3873483"/>
                <a:gd name="connsiteY3" fmla="*/ 416972 h 667493"/>
                <a:gd name="connsiteX4" fmla="*/ 2107313 w 3873483"/>
                <a:gd name="connsiteY4" fmla="*/ 16139 h 667493"/>
                <a:gd name="connsiteX5" fmla="*/ 2169943 w 3873483"/>
                <a:gd name="connsiteY5" fmla="*/ 78769 h 667493"/>
                <a:gd name="connsiteX6" fmla="*/ 2257626 w 3873483"/>
                <a:gd name="connsiteY6" fmla="*/ 78769 h 667493"/>
                <a:gd name="connsiteX7" fmla="*/ 2295204 w 3873483"/>
                <a:gd name="connsiteY7" fmla="*/ 28665 h 667493"/>
                <a:gd name="connsiteX8" fmla="*/ 2595828 w 3873483"/>
                <a:gd name="connsiteY8" fmla="*/ 216556 h 667493"/>
                <a:gd name="connsiteX9" fmla="*/ 3096870 w 3873483"/>
                <a:gd name="connsiteY9" fmla="*/ 529706 h 667493"/>
                <a:gd name="connsiteX10" fmla="*/ 3873483 w 3873483"/>
                <a:gd name="connsiteY10" fmla="*/ 667493 h 6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73483" h="667493">
                  <a:moveTo>
                    <a:pt x="2941" y="592336"/>
                  </a:moveTo>
                  <a:cubicBezTo>
                    <a:pt x="-2279" y="594423"/>
                    <a:pt x="-7498" y="596511"/>
                    <a:pt x="53045" y="592336"/>
                  </a:cubicBezTo>
                  <a:cubicBezTo>
                    <a:pt x="113588" y="588161"/>
                    <a:pt x="165780" y="596511"/>
                    <a:pt x="366196" y="567284"/>
                  </a:cubicBezTo>
                  <a:cubicBezTo>
                    <a:pt x="566612" y="538057"/>
                    <a:pt x="965357" y="508829"/>
                    <a:pt x="1255543" y="416972"/>
                  </a:cubicBezTo>
                  <a:cubicBezTo>
                    <a:pt x="1545729" y="325114"/>
                    <a:pt x="1954913" y="72506"/>
                    <a:pt x="2107313" y="16139"/>
                  </a:cubicBezTo>
                  <a:cubicBezTo>
                    <a:pt x="2259713" y="-40228"/>
                    <a:pt x="2144891" y="68331"/>
                    <a:pt x="2169943" y="78769"/>
                  </a:cubicBezTo>
                  <a:cubicBezTo>
                    <a:pt x="2194995" y="89207"/>
                    <a:pt x="2236749" y="87120"/>
                    <a:pt x="2257626" y="78769"/>
                  </a:cubicBezTo>
                  <a:cubicBezTo>
                    <a:pt x="2278503" y="70418"/>
                    <a:pt x="2238837" y="5701"/>
                    <a:pt x="2295204" y="28665"/>
                  </a:cubicBezTo>
                  <a:cubicBezTo>
                    <a:pt x="2351571" y="51629"/>
                    <a:pt x="2595828" y="216556"/>
                    <a:pt x="2595828" y="216556"/>
                  </a:cubicBezTo>
                  <a:cubicBezTo>
                    <a:pt x="2729439" y="300063"/>
                    <a:pt x="2883928" y="454550"/>
                    <a:pt x="3096870" y="529706"/>
                  </a:cubicBezTo>
                  <a:cubicBezTo>
                    <a:pt x="3309812" y="604862"/>
                    <a:pt x="3591647" y="636177"/>
                    <a:pt x="3873483" y="667493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52ACD02E-DAC2-4004-8E0C-F6A526E1445A}"/>
                </a:ext>
              </a:extLst>
            </p:cNvPr>
            <p:cNvCxnSpPr/>
            <p:nvPr/>
          </p:nvCxnSpPr>
          <p:spPr>
            <a:xfrm>
              <a:off x="4555641" y="1420091"/>
              <a:ext cx="658367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Freeform 66"/>
          <p:cNvSpPr/>
          <p:nvPr/>
        </p:nvSpPr>
        <p:spPr>
          <a:xfrm>
            <a:off x="1106191" y="1259494"/>
            <a:ext cx="2934446" cy="2398106"/>
          </a:xfrm>
          <a:custGeom>
            <a:avLst/>
            <a:gdLst>
              <a:gd name="connsiteX0" fmla="*/ 1281409 w 2934446"/>
              <a:gd name="connsiteY0" fmla="*/ 2398106 h 2398106"/>
              <a:gd name="connsiteX1" fmla="*/ 1213676 w 2934446"/>
              <a:gd name="connsiteY1" fmla="*/ 2288039 h 2398106"/>
              <a:gd name="connsiteX2" fmla="*/ 841142 w 2934446"/>
              <a:gd name="connsiteY2" fmla="*/ 2101773 h 2398106"/>
              <a:gd name="connsiteX3" fmla="*/ 299276 w 2934446"/>
              <a:gd name="connsiteY3" fmla="*/ 1983239 h 2398106"/>
              <a:gd name="connsiteX4" fmla="*/ 2942 w 2934446"/>
              <a:gd name="connsiteY4" fmla="*/ 1856239 h 2398106"/>
              <a:gd name="connsiteX5" fmla="*/ 146876 w 2934446"/>
              <a:gd name="connsiteY5" fmla="*/ 1644573 h 2398106"/>
              <a:gd name="connsiteX6" fmla="*/ 138409 w 2934446"/>
              <a:gd name="connsiteY6" fmla="*/ 1331306 h 2398106"/>
              <a:gd name="connsiteX7" fmla="*/ 180742 w 2934446"/>
              <a:gd name="connsiteY7" fmla="*/ 1094239 h 2398106"/>
              <a:gd name="connsiteX8" fmla="*/ 265409 w 2934446"/>
              <a:gd name="connsiteY8" fmla="*/ 984173 h 2398106"/>
              <a:gd name="connsiteX9" fmla="*/ 417809 w 2934446"/>
              <a:gd name="connsiteY9" fmla="*/ 450773 h 2398106"/>
              <a:gd name="connsiteX10" fmla="*/ 688742 w 2934446"/>
              <a:gd name="connsiteY10" fmla="*/ 272973 h 2398106"/>
              <a:gd name="connsiteX11" fmla="*/ 891942 w 2934446"/>
              <a:gd name="connsiteY11" fmla="*/ 349173 h 2398106"/>
              <a:gd name="connsiteX12" fmla="*/ 1129009 w 2934446"/>
              <a:gd name="connsiteY12" fmla="*/ 2039 h 2398106"/>
              <a:gd name="connsiteX13" fmla="*/ 1408409 w 2934446"/>
              <a:gd name="connsiteY13" fmla="*/ 535439 h 2398106"/>
              <a:gd name="connsiteX14" fmla="*/ 1831742 w 2934446"/>
              <a:gd name="connsiteY14" fmla="*/ 61306 h 2398106"/>
              <a:gd name="connsiteX15" fmla="*/ 2094209 w 2934446"/>
              <a:gd name="connsiteY15" fmla="*/ 696306 h 2398106"/>
              <a:gd name="connsiteX16" fmla="*/ 2399009 w 2934446"/>
              <a:gd name="connsiteY16" fmla="*/ 645506 h 2398106"/>
              <a:gd name="connsiteX17" fmla="*/ 2627609 w 2934446"/>
              <a:gd name="connsiteY17" fmla="*/ 797906 h 2398106"/>
              <a:gd name="connsiteX18" fmla="*/ 2568342 w 2934446"/>
              <a:gd name="connsiteY18" fmla="*/ 1001106 h 2398106"/>
              <a:gd name="connsiteX19" fmla="*/ 2932409 w 2934446"/>
              <a:gd name="connsiteY19" fmla="*/ 1119639 h 2398106"/>
              <a:gd name="connsiteX20" fmla="*/ 2720742 w 2934446"/>
              <a:gd name="connsiteY20" fmla="*/ 1441373 h 2398106"/>
              <a:gd name="connsiteX21" fmla="*/ 2830809 w 2934446"/>
              <a:gd name="connsiteY21" fmla="*/ 1500639 h 2398106"/>
              <a:gd name="connsiteX22" fmla="*/ 2864676 w 2934446"/>
              <a:gd name="connsiteY22" fmla="*/ 1593773 h 2398106"/>
              <a:gd name="connsiteX23" fmla="*/ 2593742 w 2934446"/>
              <a:gd name="connsiteY23" fmla="*/ 1780039 h 2398106"/>
              <a:gd name="connsiteX24" fmla="*/ 1907942 w 2934446"/>
              <a:gd name="connsiteY24" fmla="*/ 2101773 h 2398106"/>
              <a:gd name="connsiteX25" fmla="*/ 1645476 w 2934446"/>
              <a:gd name="connsiteY25" fmla="*/ 2220306 h 2398106"/>
              <a:gd name="connsiteX26" fmla="*/ 1518476 w 2934446"/>
              <a:gd name="connsiteY26" fmla="*/ 2364239 h 2398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934446" h="2398106">
                <a:moveTo>
                  <a:pt x="1281409" y="2398106"/>
                </a:moveTo>
                <a:cubicBezTo>
                  <a:pt x="1284231" y="2367767"/>
                  <a:pt x="1287054" y="2337428"/>
                  <a:pt x="1213676" y="2288039"/>
                </a:cubicBezTo>
                <a:cubicBezTo>
                  <a:pt x="1140298" y="2238650"/>
                  <a:pt x="993542" y="2152573"/>
                  <a:pt x="841142" y="2101773"/>
                </a:cubicBezTo>
                <a:cubicBezTo>
                  <a:pt x="688742" y="2050973"/>
                  <a:pt x="438976" y="2024161"/>
                  <a:pt x="299276" y="1983239"/>
                </a:cubicBezTo>
                <a:cubicBezTo>
                  <a:pt x="159576" y="1942317"/>
                  <a:pt x="28342" y="1912683"/>
                  <a:pt x="2942" y="1856239"/>
                </a:cubicBezTo>
                <a:cubicBezTo>
                  <a:pt x="-22458" y="1799795"/>
                  <a:pt x="124298" y="1732062"/>
                  <a:pt x="146876" y="1644573"/>
                </a:cubicBezTo>
                <a:cubicBezTo>
                  <a:pt x="169454" y="1557084"/>
                  <a:pt x="132765" y="1423028"/>
                  <a:pt x="138409" y="1331306"/>
                </a:cubicBezTo>
                <a:cubicBezTo>
                  <a:pt x="144053" y="1239584"/>
                  <a:pt x="159575" y="1152094"/>
                  <a:pt x="180742" y="1094239"/>
                </a:cubicBezTo>
                <a:cubicBezTo>
                  <a:pt x="201909" y="1036384"/>
                  <a:pt x="225898" y="1091417"/>
                  <a:pt x="265409" y="984173"/>
                </a:cubicBezTo>
                <a:cubicBezTo>
                  <a:pt x="304920" y="876929"/>
                  <a:pt x="347253" y="569306"/>
                  <a:pt x="417809" y="450773"/>
                </a:cubicBezTo>
                <a:cubicBezTo>
                  <a:pt x="488364" y="332240"/>
                  <a:pt x="609720" y="289906"/>
                  <a:pt x="688742" y="272973"/>
                </a:cubicBezTo>
                <a:cubicBezTo>
                  <a:pt x="767764" y="256040"/>
                  <a:pt x="818564" y="394329"/>
                  <a:pt x="891942" y="349173"/>
                </a:cubicBezTo>
                <a:cubicBezTo>
                  <a:pt x="965320" y="304017"/>
                  <a:pt x="1042931" y="-29005"/>
                  <a:pt x="1129009" y="2039"/>
                </a:cubicBezTo>
                <a:cubicBezTo>
                  <a:pt x="1215087" y="33083"/>
                  <a:pt x="1291287" y="525561"/>
                  <a:pt x="1408409" y="535439"/>
                </a:cubicBezTo>
                <a:cubicBezTo>
                  <a:pt x="1525531" y="545317"/>
                  <a:pt x="1717442" y="34495"/>
                  <a:pt x="1831742" y="61306"/>
                </a:cubicBezTo>
                <a:cubicBezTo>
                  <a:pt x="1946042" y="88117"/>
                  <a:pt x="1999665" y="598939"/>
                  <a:pt x="2094209" y="696306"/>
                </a:cubicBezTo>
                <a:cubicBezTo>
                  <a:pt x="2188754" y="793673"/>
                  <a:pt x="2310109" y="628573"/>
                  <a:pt x="2399009" y="645506"/>
                </a:cubicBezTo>
                <a:cubicBezTo>
                  <a:pt x="2487909" y="662439"/>
                  <a:pt x="2599387" y="738639"/>
                  <a:pt x="2627609" y="797906"/>
                </a:cubicBezTo>
                <a:cubicBezTo>
                  <a:pt x="2655831" y="857173"/>
                  <a:pt x="2517542" y="947484"/>
                  <a:pt x="2568342" y="1001106"/>
                </a:cubicBezTo>
                <a:cubicBezTo>
                  <a:pt x="2619142" y="1054728"/>
                  <a:pt x="2907009" y="1046261"/>
                  <a:pt x="2932409" y="1119639"/>
                </a:cubicBezTo>
                <a:cubicBezTo>
                  <a:pt x="2957809" y="1193017"/>
                  <a:pt x="2737675" y="1377873"/>
                  <a:pt x="2720742" y="1441373"/>
                </a:cubicBezTo>
                <a:cubicBezTo>
                  <a:pt x="2703809" y="1504873"/>
                  <a:pt x="2806820" y="1475239"/>
                  <a:pt x="2830809" y="1500639"/>
                </a:cubicBezTo>
                <a:cubicBezTo>
                  <a:pt x="2854798" y="1526039"/>
                  <a:pt x="2904187" y="1547206"/>
                  <a:pt x="2864676" y="1593773"/>
                </a:cubicBezTo>
                <a:cubicBezTo>
                  <a:pt x="2825165" y="1640340"/>
                  <a:pt x="2753198" y="1695372"/>
                  <a:pt x="2593742" y="1780039"/>
                </a:cubicBezTo>
                <a:cubicBezTo>
                  <a:pt x="2434286" y="1864706"/>
                  <a:pt x="2065986" y="2028395"/>
                  <a:pt x="1907942" y="2101773"/>
                </a:cubicBezTo>
                <a:cubicBezTo>
                  <a:pt x="1749898" y="2175151"/>
                  <a:pt x="1710387" y="2176562"/>
                  <a:pt x="1645476" y="2220306"/>
                </a:cubicBezTo>
                <a:cubicBezTo>
                  <a:pt x="1580565" y="2264050"/>
                  <a:pt x="1549520" y="2314144"/>
                  <a:pt x="1518476" y="2364239"/>
                </a:cubicBezTo>
              </a:path>
            </a:pathLst>
          </a:custGeom>
          <a:solidFill>
            <a:srgbClr val="92D050">
              <a:alpha val="5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Freeform 8"/>
          <p:cNvSpPr/>
          <p:nvPr/>
        </p:nvSpPr>
        <p:spPr>
          <a:xfrm>
            <a:off x="251520" y="3234451"/>
            <a:ext cx="3592295" cy="3654996"/>
          </a:xfrm>
          <a:custGeom>
            <a:avLst/>
            <a:gdLst>
              <a:gd name="connsiteX0" fmla="*/ 2090177 w 3592295"/>
              <a:gd name="connsiteY0" fmla="*/ 3006692 h 3654996"/>
              <a:gd name="connsiteX1" fmla="*/ 667777 w 3592295"/>
              <a:gd name="connsiteY1" fmla="*/ 2963149 h 3654996"/>
              <a:gd name="connsiteX2" fmla="*/ 479091 w 3592295"/>
              <a:gd name="connsiteY2" fmla="*/ 2643835 h 3654996"/>
              <a:gd name="connsiteX3" fmla="*/ 116234 w 3592295"/>
              <a:gd name="connsiteY3" fmla="*/ 2513206 h 3654996"/>
              <a:gd name="connsiteX4" fmla="*/ 14634 w 3592295"/>
              <a:gd name="connsiteY4" fmla="*/ 2280978 h 3654996"/>
              <a:gd name="connsiteX5" fmla="*/ 392006 w 3592295"/>
              <a:gd name="connsiteY5" fmla="*/ 1990692 h 3654996"/>
              <a:gd name="connsiteX6" fmla="*/ 1770863 w 3592295"/>
              <a:gd name="connsiteY6" fmla="*/ 1772978 h 3654996"/>
              <a:gd name="connsiteX7" fmla="*/ 2235320 w 3592295"/>
              <a:gd name="connsiteY7" fmla="*/ 60292 h 3654996"/>
              <a:gd name="connsiteX8" fmla="*/ 2307891 w 3592295"/>
              <a:gd name="connsiteY8" fmla="*/ 365092 h 3654996"/>
              <a:gd name="connsiteX9" fmla="*/ 2351434 w 3592295"/>
              <a:gd name="connsiteY9" fmla="*/ 147378 h 3654996"/>
              <a:gd name="connsiteX10" fmla="*/ 2380463 w 3592295"/>
              <a:gd name="connsiteY10" fmla="*/ 1076292 h 3654996"/>
              <a:gd name="connsiteX11" fmla="*/ 2453034 w 3592295"/>
              <a:gd name="connsiteY11" fmla="*/ 539263 h 3654996"/>
              <a:gd name="connsiteX12" fmla="*/ 2554634 w 3592295"/>
              <a:gd name="connsiteY12" fmla="*/ 1526235 h 3654996"/>
              <a:gd name="connsiteX13" fmla="*/ 2830406 w 3592295"/>
              <a:gd name="connsiteY13" fmla="*/ 1889092 h 3654996"/>
              <a:gd name="connsiteX14" fmla="*/ 3527091 w 3592295"/>
              <a:gd name="connsiteY14" fmla="*/ 2237435 h 3654996"/>
              <a:gd name="connsiteX15" fmla="*/ 3483549 w 3592295"/>
              <a:gd name="connsiteY15" fmla="*/ 2745435 h 3654996"/>
              <a:gd name="connsiteX16" fmla="*/ 2830406 w 3592295"/>
              <a:gd name="connsiteY16" fmla="*/ 3151835 h 3654996"/>
              <a:gd name="connsiteX17" fmla="*/ 2714291 w 3592295"/>
              <a:gd name="connsiteY17" fmla="*/ 3514692 h 3654996"/>
              <a:gd name="connsiteX18" fmla="*/ 2714291 w 3592295"/>
              <a:gd name="connsiteY18" fmla="*/ 3645320 h 3654996"/>
              <a:gd name="connsiteX19" fmla="*/ 2685263 w 3592295"/>
              <a:gd name="connsiteY19" fmla="*/ 3645320 h 3654996"/>
              <a:gd name="connsiteX20" fmla="*/ 2641720 w 3592295"/>
              <a:gd name="connsiteY20" fmla="*/ 3645320 h 3654996"/>
              <a:gd name="connsiteX21" fmla="*/ 2598177 w 3592295"/>
              <a:gd name="connsiteY21" fmla="*/ 3645320 h 3654996"/>
              <a:gd name="connsiteX22" fmla="*/ 2598177 w 3592295"/>
              <a:gd name="connsiteY22" fmla="*/ 3630806 h 3654996"/>
              <a:gd name="connsiteX23" fmla="*/ 2598177 w 3592295"/>
              <a:gd name="connsiteY23" fmla="*/ 3572749 h 3654996"/>
              <a:gd name="connsiteX24" fmla="*/ 2583663 w 3592295"/>
              <a:gd name="connsiteY24" fmla="*/ 3209892 h 3654996"/>
              <a:gd name="connsiteX25" fmla="*/ 2424006 w 3592295"/>
              <a:gd name="connsiteY25" fmla="*/ 3050235 h 3654996"/>
              <a:gd name="connsiteX26" fmla="*/ 2090177 w 3592295"/>
              <a:gd name="connsiteY26" fmla="*/ 3006692 h 3654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592295" h="3654996">
                <a:moveTo>
                  <a:pt x="2090177" y="3006692"/>
                </a:moveTo>
                <a:cubicBezTo>
                  <a:pt x="1797472" y="2992178"/>
                  <a:pt x="936291" y="3023625"/>
                  <a:pt x="667777" y="2963149"/>
                </a:cubicBezTo>
                <a:cubicBezTo>
                  <a:pt x="399263" y="2902673"/>
                  <a:pt x="571015" y="2718825"/>
                  <a:pt x="479091" y="2643835"/>
                </a:cubicBezTo>
                <a:cubicBezTo>
                  <a:pt x="387167" y="2568845"/>
                  <a:pt x="193643" y="2573682"/>
                  <a:pt x="116234" y="2513206"/>
                </a:cubicBezTo>
                <a:cubicBezTo>
                  <a:pt x="38825" y="2452730"/>
                  <a:pt x="-31328" y="2368064"/>
                  <a:pt x="14634" y="2280978"/>
                </a:cubicBezTo>
                <a:cubicBezTo>
                  <a:pt x="60596" y="2193892"/>
                  <a:pt x="99301" y="2075359"/>
                  <a:pt x="392006" y="1990692"/>
                </a:cubicBezTo>
                <a:cubicBezTo>
                  <a:pt x="684711" y="1906025"/>
                  <a:pt x="1463644" y="2094711"/>
                  <a:pt x="1770863" y="1772978"/>
                </a:cubicBezTo>
                <a:cubicBezTo>
                  <a:pt x="2078082" y="1451245"/>
                  <a:pt x="2145815" y="294940"/>
                  <a:pt x="2235320" y="60292"/>
                </a:cubicBezTo>
                <a:cubicBezTo>
                  <a:pt x="2324825" y="-174356"/>
                  <a:pt x="2288539" y="350578"/>
                  <a:pt x="2307891" y="365092"/>
                </a:cubicBezTo>
                <a:cubicBezTo>
                  <a:pt x="2327243" y="379606"/>
                  <a:pt x="2339339" y="28845"/>
                  <a:pt x="2351434" y="147378"/>
                </a:cubicBezTo>
                <a:cubicBezTo>
                  <a:pt x="2363529" y="265911"/>
                  <a:pt x="2363530" y="1010978"/>
                  <a:pt x="2380463" y="1076292"/>
                </a:cubicBezTo>
                <a:cubicBezTo>
                  <a:pt x="2397396" y="1141606"/>
                  <a:pt x="2424006" y="464272"/>
                  <a:pt x="2453034" y="539263"/>
                </a:cubicBezTo>
                <a:cubicBezTo>
                  <a:pt x="2482063" y="614253"/>
                  <a:pt x="2491739" y="1301264"/>
                  <a:pt x="2554634" y="1526235"/>
                </a:cubicBezTo>
                <a:cubicBezTo>
                  <a:pt x="2617529" y="1751206"/>
                  <a:pt x="2668330" y="1770559"/>
                  <a:pt x="2830406" y="1889092"/>
                </a:cubicBezTo>
                <a:cubicBezTo>
                  <a:pt x="2992482" y="2007625"/>
                  <a:pt x="3418234" y="2094711"/>
                  <a:pt x="3527091" y="2237435"/>
                </a:cubicBezTo>
                <a:cubicBezTo>
                  <a:pt x="3635948" y="2380159"/>
                  <a:pt x="3599663" y="2593035"/>
                  <a:pt x="3483549" y="2745435"/>
                </a:cubicBezTo>
                <a:cubicBezTo>
                  <a:pt x="3367435" y="2897835"/>
                  <a:pt x="2958616" y="3023626"/>
                  <a:pt x="2830406" y="3151835"/>
                </a:cubicBezTo>
                <a:cubicBezTo>
                  <a:pt x="2702196" y="3280044"/>
                  <a:pt x="2733644" y="3432444"/>
                  <a:pt x="2714291" y="3514692"/>
                </a:cubicBezTo>
                <a:cubicBezTo>
                  <a:pt x="2694938" y="3596940"/>
                  <a:pt x="2719129" y="3623549"/>
                  <a:pt x="2714291" y="3645320"/>
                </a:cubicBezTo>
                <a:cubicBezTo>
                  <a:pt x="2709453" y="3667091"/>
                  <a:pt x="2685263" y="3645320"/>
                  <a:pt x="2685263" y="3645320"/>
                </a:cubicBezTo>
                <a:lnTo>
                  <a:pt x="2641720" y="3645320"/>
                </a:lnTo>
                <a:cubicBezTo>
                  <a:pt x="2627206" y="3645320"/>
                  <a:pt x="2605434" y="3647739"/>
                  <a:pt x="2598177" y="3645320"/>
                </a:cubicBezTo>
                <a:cubicBezTo>
                  <a:pt x="2590920" y="3642901"/>
                  <a:pt x="2598177" y="3630806"/>
                  <a:pt x="2598177" y="3630806"/>
                </a:cubicBezTo>
                <a:cubicBezTo>
                  <a:pt x="2598177" y="3618711"/>
                  <a:pt x="2600596" y="3642901"/>
                  <a:pt x="2598177" y="3572749"/>
                </a:cubicBezTo>
                <a:cubicBezTo>
                  <a:pt x="2595758" y="3502597"/>
                  <a:pt x="2612692" y="3296978"/>
                  <a:pt x="2583663" y="3209892"/>
                </a:cubicBezTo>
                <a:cubicBezTo>
                  <a:pt x="2554635" y="3122806"/>
                  <a:pt x="2513511" y="3084102"/>
                  <a:pt x="2424006" y="3050235"/>
                </a:cubicBezTo>
                <a:cubicBezTo>
                  <a:pt x="2334501" y="3016368"/>
                  <a:pt x="2382882" y="3021206"/>
                  <a:pt x="2090177" y="3006692"/>
                </a:cubicBezTo>
                <a:close/>
              </a:path>
            </a:pathLst>
          </a:cu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2" name="Straight Connector 41"/>
          <p:cNvCxnSpPr/>
          <p:nvPr/>
        </p:nvCxnSpPr>
        <p:spPr>
          <a:xfrm flipH="1">
            <a:off x="2428115" y="3457575"/>
            <a:ext cx="14275" cy="9372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reeform 3"/>
          <p:cNvSpPr/>
          <p:nvPr/>
        </p:nvSpPr>
        <p:spPr>
          <a:xfrm>
            <a:off x="1986487" y="2204314"/>
            <a:ext cx="1131346" cy="717842"/>
          </a:xfrm>
          <a:custGeom>
            <a:avLst/>
            <a:gdLst>
              <a:gd name="connsiteX0" fmla="*/ 37046 w 1131346"/>
              <a:gd name="connsiteY0" fmla="*/ 403419 h 717842"/>
              <a:gd name="connsiteX1" fmla="*/ 291046 w 1131346"/>
              <a:gd name="connsiteY1" fmla="*/ 81686 h 717842"/>
              <a:gd name="connsiteX2" fmla="*/ 663580 w 1131346"/>
              <a:gd name="connsiteY2" fmla="*/ 5486 h 717842"/>
              <a:gd name="connsiteX3" fmla="*/ 1002246 w 1131346"/>
              <a:gd name="connsiteY3" fmla="*/ 191753 h 717842"/>
              <a:gd name="connsiteX4" fmla="*/ 1103846 w 1131346"/>
              <a:gd name="connsiteY4" fmla="*/ 411886 h 717842"/>
              <a:gd name="connsiteX5" fmla="*/ 1129246 w 1131346"/>
              <a:gd name="connsiteY5" fmla="*/ 648953 h 717842"/>
              <a:gd name="connsiteX6" fmla="*/ 1061513 w 1131346"/>
              <a:gd name="connsiteY6" fmla="*/ 708219 h 717842"/>
              <a:gd name="connsiteX7" fmla="*/ 832913 w 1131346"/>
              <a:gd name="connsiteY7" fmla="*/ 479619 h 717842"/>
              <a:gd name="connsiteX8" fmla="*/ 680513 w 1131346"/>
              <a:gd name="connsiteY8" fmla="*/ 352619 h 717842"/>
              <a:gd name="connsiteX9" fmla="*/ 519646 w 1131346"/>
              <a:gd name="connsiteY9" fmla="*/ 335686 h 717842"/>
              <a:gd name="connsiteX10" fmla="*/ 282580 w 1131346"/>
              <a:gd name="connsiteY10" fmla="*/ 437286 h 717842"/>
              <a:gd name="connsiteX11" fmla="*/ 172513 w 1131346"/>
              <a:gd name="connsiteY11" fmla="*/ 615086 h 717842"/>
              <a:gd name="connsiteX12" fmla="*/ 53980 w 1131346"/>
              <a:gd name="connsiteY12" fmla="*/ 665886 h 717842"/>
              <a:gd name="connsiteX13" fmla="*/ 3180 w 1131346"/>
              <a:gd name="connsiteY13" fmla="*/ 538886 h 717842"/>
              <a:gd name="connsiteX14" fmla="*/ 37046 w 1131346"/>
              <a:gd name="connsiteY14" fmla="*/ 403419 h 717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31346" h="717842">
                <a:moveTo>
                  <a:pt x="37046" y="403419"/>
                </a:moveTo>
                <a:cubicBezTo>
                  <a:pt x="85024" y="327219"/>
                  <a:pt x="186624" y="148008"/>
                  <a:pt x="291046" y="81686"/>
                </a:cubicBezTo>
                <a:cubicBezTo>
                  <a:pt x="395468" y="15364"/>
                  <a:pt x="545047" y="-12858"/>
                  <a:pt x="663580" y="5486"/>
                </a:cubicBezTo>
                <a:cubicBezTo>
                  <a:pt x="782113" y="23830"/>
                  <a:pt x="928868" y="124020"/>
                  <a:pt x="1002246" y="191753"/>
                </a:cubicBezTo>
                <a:cubicBezTo>
                  <a:pt x="1075624" y="259486"/>
                  <a:pt x="1082679" y="335686"/>
                  <a:pt x="1103846" y="411886"/>
                </a:cubicBezTo>
                <a:cubicBezTo>
                  <a:pt x="1125013" y="488086"/>
                  <a:pt x="1136302" y="599564"/>
                  <a:pt x="1129246" y="648953"/>
                </a:cubicBezTo>
                <a:cubicBezTo>
                  <a:pt x="1122191" y="698342"/>
                  <a:pt x="1110902" y="736441"/>
                  <a:pt x="1061513" y="708219"/>
                </a:cubicBezTo>
                <a:cubicBezTo>
                  <a:pt x="1012124" y="679997"/>
                  <a:pt x="896413" y="538886"/>
                  <a:pt x="832913" y="479619"/>
                </a:cubicBezTo>
                <a:cubicBezTo>
                  <a:pt x="769413" y="420352"/>
                  <a:pt x="732724" y="376608"/>
                  <a:pt x="680513" y="352619"/>
                </a:cubicBezTo>
                <a:cubicBezTo>
                  <a:pt x="628302" y="328630"/>
                  <a:pt x="585968" y="321575"/>
                  <a:pt x="519646" y="335686"/>
                </a:cubicBezTo>
                <a:cubicBezTo>
                  <a:pt x="453324" y="349797"/>
                  <a:pt x="340435" y="390719"/>
                  <a:pt x="282580" y="437286"/>
                </a:cubicBezTo>
                <a:cubicBezTo>
                  <a:pt x="224725" y="483853"/>
                  <a:pt x="210613" y="576986"/>
                  <a:pt x="172513" y="615086"/>
                </a:cubicBezTo>
                <a:cubicBezTo>
                  <a:pt x="134413" y="653186"/>
                  <a:pt x="82202" y="678586"/>
                  <a:pt x="53980" y="665886"/>
                </a:cubicBezTo>
                <a:cubicBezTo>
                  <a:pt x="25758" y="653186"/>
                  <a:pt x="6002" y="584041"/>
                  <a:pt x="3180" y="538886"/>
                </a:cubicBezTo>
                <a:cubicBezTo>
                  <a:pt x="358" y="493731"/>
                  <a:pt x="-10932" y="479619"/>
                  <a:pt x="37046" y="403419"/>
                </a:cubicBezTo>
                <a:close/>
              </a:path>
            </a:pathLst>
          </a:cu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/>
          <p:cNvSpPr txBox="1"/>
          <p:nvPr/>
        </p:nvSpPr>
        <p:spPr>
          <a:xfrm>
            <a:off x="1018749" y="2861428"/>
            <a:ext cx="3528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Hydrothermally </a:t>
            </a: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altered rock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768732" y="3080562"/>
            <a:ext cx="35283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Copper minerals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2915816" y="2563235"/>
            <a:ext cx="0" cy="5173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Freeform 26"/>
          <p:cNvSpPr/>
          <p:nvPr/>
        </p:nvSpPr>
        <p:spPr>
          <a:xfrm>
            <a:off x="250115" y="3234451"/>
            <a:ext cx="3592295" cy="3654996"/>
          </a:xfrm>
          <a:custGeom>
            <a:avLst/>
            <a:gdLst>
              <a:gd name="connsiteX0" fmla="*/ 2090177 w 3592295"/>
              <a:gd name="connsiteY0" fmla="*/ 3006692 h 3654996"/>
              <a:gd name="connsiteX1" fmla="*/ 667777 w 3592295"/>
              <a:gd name="connsiteY1" fmla="*/ 2963149 h 3654996"/>
              <a:gd name="connsiteX2" fmla="*/ 479091 w 3592295"/>
              <a:gd name="connsiteY2" fmla="*/ 2643835 h 3654996"/>
              <a:gd name="connsiteX3" fmla="*/ 116234 w 3592295"/>
              <a:gd name="connsiteY3" fmla="*/ 2513206 h 3654996"/>
              <a:gd name="connsiteX4" fmla="*/ 14634 w 3592295"/>
              <a:gd name="connsiteY4" fmla="*/ 2280978 h 3654996"/>
              <a:gd name="connsiteX5" fmla="*/ 392006 w 3592295"/>
              <a:gd name="connsiteY5" fmla="*/ 1990692 h 3654996"/>
              <a:gd name="connsiteX6" fmla="*/ 1770863 w 3592295"/>
              <a:gd name="connsiteY6" fmla="*/ 1772978 h 3654996"/>
              <a:gd name="connsiteX7" fmla="*/ 2235320 w 3592295"/>
              <a:gd name="connsiteY7" fmla="*/ 60292 h 3654996"/>
              <a:gd name="connsiteX8" fmla="*/ 2307891 w 3592295"/>
              <a:gd name="connsiteY8" fmla="*/ 365092 h 3654996"/>
              <a:gd name="connsiteX9" fmla="*/ 2351434 w 3592295"/>
              <a:gd name="connsiteY9" fmla="*/ 147378 h 3654996"/>
              <a:gd name="connsiteX10" fmla="*/ 2380463 w 3592295"/>
              <a:gd name="connsiteY10" fmla="*/ 1076292 h 3654996"/>
              <a:gd name="connsiteX11" fmla="*/ 2453034 w 3592295"/>
              <a:gd name="connsiteY11" fmla="*/ 539263 h 3654996"/>
              <a:gd name="connsiteX12" fmla="*/ 2554634 w 3592295"/>
              <a:gd name="connsiteY12" fmla="*/ 1526235 h 3654996"/>
              <a:gd name="connsiteX13" fmla="*/ 2830406 w 3592295"/>
              <a:gd name="connsiteY13" fmla="*/ 1889092 h 3654996"/>
              <a:gd name="connsiteX14" fmla="*/ 3527091 w 3592295"/>
              <a:gd name="connsiteY14" fmla="*/ 2237435 h 3654996"/>
              <a:gd name="connsiteX15" fmla="*/ 3483549 w 3592295"/>
              <a:gd name="connsiteY15" fmla="*/ 2745435 h 3654996"/>
              <a:gd name="connsiteX16" fmla="*/ 2830406 w 3592295"/>
              <a:gd name="connsiteY16" fmla="*/ 3151835 h 3654996"/>
              <a:gd name="connsiteX17" fmla="*/ 2714291 w 3592295"/>
              <a:gd name="connsiteY17" fmla="*/ 3514692 h 3654996"/>
              <a:gd name="connsiteX18" fmla="*/ 2714291 w 3592295"/>
              <a:gd name="connsiteY18" fmla="*/ 3645320 h 3654996"/>
              <a:gd name="connsiteX19" fmla="*/ 2685263 w 3592295"/>
              <a:gd name="connsiteY19" fmla="*/ 3645320 h 3654996"/>
              <a:gd name="connsiteX20" fmla="*/ 2641720 w 3592295"/>
              <a:gd name="connsiteY20" fmla="*/ 3645320 h 3654996"/>
              <a:gd name="connsiteX21" fmla="*/ 2598177 w 3592295"/>
              <a:gd name="connsiteY21" fmla="*/ 3645320 h 3654996"/>
              <a:gd name="connsiteX22" fmla="*/ 2598177 w 3592295"/>
              <a:gd name="connsiteY22" fmla="*/ 3630806 h 3654996"/>
              <a:gd name="connsiteX23" fmla="*/ 2598177 w 3592295"/>
              <a:gd name="connsiteY23" fmla="*/ 3572749 h 3654996"/>
              <a:gd name="connsiteX24" fmla="*/ 2583663 w 3592295"/>
              <a:gd name="connsiteY24" fmla="*/ 3209892 h 3654996"/>
              <a:gd name="connsiteX25" fmla="*/ 2424006 w 3592295"/>
              <a:gd name="connsiteY25" fmla="*/ 3050235 h 3654996"/>
              <a:gd name="connsiteX26" fmla="*/ 2090177 w 3592295"/>
              <a:gd name="connsiteY26" fmla="*/ 3006692 h 3654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592295" h="3654996">
                <a:moveTo>
                  <a:pt x="2090177" y="3006692"/>
                </a:moveTo>
                <a:cubicBezTo>
                  <a:pt x="1797472" y="2992178"/>
                  <a:pt x="936291" y="3023625"/>
                  <a:pt x="667777" y="2963149"/>
                </a:cubicBezTo>
                <a:cubicBezTo>
                  <a:pt x="399263" y="2902673"/>
                  <a:pt x="571015" y="2718825"/>
                  <a:pt x="479091" y="2643835"/>
                </a:cubicBezTo>
                <a:cubicBezTo>
                  <a:pt x="387167" y="2568845"/>
                  <a:pt x="193643" y="2573682"/>
                  <a:pt x="116234" y="2513206"/>
                </a:cubicBezTo>
                <a:cubicBezTo>
                  <a:pt x="38825" y="2452730"/>
                  <a:pt x="-31328" y="2368064"/>
                  <a:pt x="14634" y="2280978"/>
                </a:cubicBezTo>
                <a:cubicBezTo>
                  <a:pt x="60596" y="2193892"/>
                  <a:pt x="99301" y="2075359"/>
                  <a:pt x="392006" y="1990692"/>
                </a:cubicBezTo>
                <a:cubicBezTo>
                  <a:pt x="684711" y="1906025"/>
                  <a:pt x="1463644" y="2094711"/>
                  <a:pt x="1770863" y="1772978"/>
                </a:cubicBezTo>
                <a:cubicBezTo>
                  <a:pt x="2078082" y="1451245"/>
                  <a:pt x="2145815" y="294940"/>
                  <a:pt x="2235320" y="60292"/>
                </a:cubicBezTo>
                <a:cubicBezTo>
                  <a:pt x="2324825" y="-174356"/>
                  <a:pt x="2288539" y="350578"/>
                  <a:pt x="2307891" y="365092"/>
                </a:cubicBezTo>
                <a:cubicBezTo>
                  <a:pt x="2327243" y="379606"/>
                  <a:pt x="2339339" y="28845"/>
                  <a:pt x="2351434" y="147378"/>
                </a:cubicBezTo>
                <a:cubicBezTo>
                  <a:pt x="2363529" y="265911"/>
                  <a:pt x="2363530" y="1010978"/>
                  <a:pt x="2380463" y="1076292"/>
                </a:cubicBezTo>
                <a:cubicBezTo>
                  <a:pt x="2397396" y="1141606"/>
                  <a:pt x="2424006" y="464272"/>
                  <a:pt x="2453034" y="539263"/>
                </a:cubicBezTo>
                <a:cubicBezTo>
                  <a:pt x="2482063" y="614253"/>
                  <a:pt x="2491739" y="1301264"/>
                  <a:pt x="2554634" y="1526235"/>
                </a:cubicBezTo>
                <a:cubicBezTo>
                  <a:pt x="2617529" y="1751206"/>
                  <a:pt x="2668330" y="1770559"/>
                  <a:pt x="2830406" y="1889092"/>
                </a:cubicBezTo>
                <a:cubicBezTo>
                  <a:pt x="2992482" y="2007625"/>
                  <a:pt x="3418234" y="2094711"/>
                  <a:pt x="3527091" y="2237435"/>
                </a:cubicBezTo>
                <a:cubicBezTo>
                  <a:pt x="3635948" y="2380159"/>
                  <a:pt x="3599663" y="2593035"/>
                  <a:pt x="3483549" y="2745435"/>
                </a:cubicBezTo>
                <a:cubicBezTo>
                  <a:pt x="3367435" y="2897835"/>
                  <a:pt x="2958616" y="3023626"/>
                  <a:pt x="2830406" y="3151835"/>
                </a:cubicBezTo>
                <a:cubicBezTo>
                  <a:pt x="2702196" y="3280044"/>
                  <a:pt x="2733644" y="3432444"/>
                  <a:pt x="2714291" y="3514692"/>
                </a:cubicBezTo>
                <a:cubicBezTo>
                  <a:pt x="2694938" y="3596940"/>
                  <a:pt x="2719129" y="3623549"/>
                  <a:pt x="2714291" y="3645320"/>
                </a:cubicBezTo>
                <a:cubicBezTo>
                  <a:pt x="2709453" y="3667091"/>
                  <a:pt x="2685263" y="3645320"/>
                  <a:pt x="2685263" y="3645320"/>
                </a:cubicBezTo>
                <a:lnTo>
                  <a:pt x="2641720" y="3645320"/>
                </a:lnTo>
                <a:cubicBezTo>
                  <a:pt x="2627206" y="3645320"/>
                  <a:pt x="2605434" y="3647739"/>
                  <a:pt x="2598177" y="3645320"/>
                </a:cubicBezTo>
                <a:cubicBezTo>
                  <a:pt x="2590920" y="3642901"/>
                  <a:pt x="2598177" y="3630806"/>
                  <a:pt x="2598177" y="3630806"/>
                </a:cubicBezTo>
                <a:cubicBezTo>
                  <a:pt x="2598177" y="3618711"/>
                  <a:pt x="2600596" y="3642901"/>
                  <a:pt x="2598177" y="3572749"/>
                </a:cubicBezTo>
                <a:cubicBezTo>
                  <a:pt x="2595758" y="3502597"/>
                  <a:pt x="2612692" y="3296978"/>
                  <a:pt x="2583663" y="3209892"/>
                </a:cubicBezTo>
                <a:cubicBezTo>
                  <a:pt x="2554635" y="3122806"/>
                  <a:pt x="2513511" y="3084102"/>
                  <a:pt x="2424006" y="3050235"/>
                </a:cubicBezTo>
                <a:cubicBezTo>
                  <a:pt x="2334501" y="3016368"/>
                  <a:pt x="2382882" y="3021206"/>
                  <a:pt x="2090177" y="300669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Plus 12"/>
          <p:cNvSpPr/>
          <p:nvPr/>
        </p:nvSpPr>
        <p:spPr>
          <a:xfrm>
            <a:off x="495095" y="5268499"/>
            <a:ext cx="216024" cy="216024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Plus 29"/>
          <p:cNvSpPr/>
          <p:nvPr/>
        </p:nvSpPr>
        <p:spPr>
          <a:xfrm>
            <a:off x="865493" y="5733256"/>
            <a:ext cx="216024" cy="216024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Plus 30"/>
          <p:cNvSpPr/>
          <p:nvPr/>
        </p:nvSpPr>
        <p:spPr>
          <a:xfrm>
            <a:off x="1259632" y="5277143"/>
            <a:ext cx="216024" cy="216024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Plus 31"/>
          <p:cNvSpPr/>
          <p:nvPr/>
        </p:nvSpPr>
        <p:spPr>
          <a:xfrm>
            <a:off x="1486096" y="5947580"/>
            <a:ext cx="216024" cy="216024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Plus 32"/>
          <p:cNvSpPr/>
          <p:nvPr/>
        </p:nvSpPr>
        <p:spPr>
          <a:xfrm>
            <a:off x="2120660" y="5061949"/>
            <a:ext cx="216024" cy="216024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Plus 33"/>
          <p:cNvSpPr/>
          <p:nvPr/>
        </p:nvSpPr>
        <p:spPr>
          <a:xfrm>
            <a:off x="1772437" y="5528911"/>
            <a:ext cx="216024" cy="216024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Plus 34"/>
          <p:cNvSpPr/>
          <p:nvPr/>
        </p:nvSpPr>
        <p:spPr>
          <a:xfrm>
            <a:off x="2334378" y="5939291"/>
            <a:ext cx="216024" cy="216024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Plus 35"/>
          <p:cNvSpPr/>
          <p:nvPr/>
        </p:nvSpPr>
        <p:spPr>
          <a:xfrm>
            <a:off x="2566921" y="5459301"/>
            <a:ext cx="216024" cy="216024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Plus 37"/>
          <p:cNvSpPr/>
          <p:nvPr/>
        </p:nvSpPr>
        <p:spPr>
          <a:xfrm>
            <a:off x="3275856" y="5385155"/>
            <a:ext cx="216024" cy="216024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Plus 39"/>
          <p:cNvSpPr/>
          <p:nvPr/>
        </p:nvSpPr>
        <p:spPr>
          <a:xfrm>
            <a:off x="3061806" y="5939291"/>
            <a:ext cx="216024" cy="216024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Plus 40"/>
          <p:cNvSpPr/>
          <p:nvPr/>
        </p:nvSpPr>
        <p:spPr>
          <a:xfrm>
            <a:off x="2674933" y="5050775"/>
            <a:ext cx="216024" cy="216024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2267744" y="4797152"/>
            <a:ext cx="68941" cy="7200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2396674" y="4221088"/>
            <a:ext cx="91431" cy="7200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2533820" y="4437112"/>
            <a:ext cx="62998" cy="7200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2323105" y="4509120"/>
            <a:ext cx="91431" cy="7200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2595417" y="4653136"/>
            <a:ext cx="91431" cy="7200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2470302" y="4005064"/>
            <a:ext cx="71615" cy="9465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>
            <a:off x="2607315" y="4877544"/>
            <a:ext cx="91431" cy="7200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2488105" y="3657600"/>
            <a:ext cx="91431" cy="7200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5436096" y="368468"/>
            <a:ext cx="345638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9"/>
            </a:pPr>
            <a:r>
              <a:rPr lang="en-GB" dirty="0"/>
              <a:t>Over millions of years, the magma chamber cools to form a granite ‘pluton’</a:t>
            </a:r>
          </a:p>
          <a:p>
            <a:pPr marL="342900" indent="-342900">
              <a:buFont typeface="+mj-lt"/>
              <a:buAutoNum type="arabicPeriod" startAt="9"/>
            </a:pPr>
            <a:endParaRPr lang="en-GB" dirty="0"/>
          </a:p>
          <a:p>
            <a:pPr marL="342900" indent="-342900">
              <a:buFont typeface="+mj-lt"/>
              <a:buAutoNum type="arabicPeriod" startAt="9"/>
            </a:pPr>
            <a:r>
              <a:rPr lang="en-GB" dirty="0"/>
              <a:t>The feeder intrusion cools to form a porphyritic texture –</a:t>
            </a:r>
            <a:r>
              <a:rPr lang="en-US"/>
              <a:t>larger crystals (phenocrysts) are embedded in a fine-grained groundmass </a:t>
            </a:r>
            <a:r>
              <a:rPr lang="en-GB"/>
              <a:t>(that’s why we call these porphyry deposits)</a:t>
            </a:r>
          </a:p>
          <a:p>
            <a:pPr marL="342900" indent="-342900">
              <a:buFont typeface="+mj-lt"/>
              <a:buAutoNum type="arabicPeriod" startAt="9"/>
            </a:pPr>
            <a:endParaRPr lang="en-GB" dirty="0"/>
          </a:p>
          <a:p>
            <a:pPr marL="342900" indent="-342900">
              <a:buFont typeface="+mj-lt"/>
              <a:buAutoNum type="arabicPeriod" startAt="9"/>
            </a:pPr>
            <a:r>
              <a:rPr lang="en-GB" dirty="0"/>
              <a:t>Over time, erosion will expose the deposit…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79512" y="476672"/>
            <a:ext cx="4822456" cy="2016224"/>
            <a:chOff x="179512" y="404664"/>
            <a:chExt cx="4822456" cy="2016224"/>
          </a:xfrm>
        </p:grpSpPr>
        <p:grpSp>
          <p:nvGrpSpPr>
            <p:cNvPr id="37" name="Group 36"/>
            <p:cNvGrpSpPr/>
            <p:nvPr/>
          </p:nvGrpSpPr>
          <p:grpSpPr>
            <a:xfrm>
              <a:off x="469624" y="985322"/>
              <a:ext cx="4392488" cy="643478"/>
              <a:chOff x="821520" y="776613"/>
              <a:chExt cx="4392488" cy="643478"/>
            </a:xfrm>
          </p:grpSpPr>
          <p:sp>
            <p:nvSpPr>
              <p:cNvPr id="6" name="Freeform 5"/>
              <p:cNvSpPr/>
              <p:nvPr/>
            </p:nvSpPr>
            <p:spPr>
              <a:xfrm>
                <a:off x="821520" y="776613"/>
                <a:ext cx="3734121" cy="643478"/>
              </a:xfrm>
              <a:custGeom>
                <a:avLst/>
                <a:gdLst>
                  <a:gd name="connsiteX0" fmla="*/ 2941 w 3873483"/>
                  <a:gd name="connsiteY0" fmla="*/ 592336 h 667493"/>
                  <a:gd name="connsiteX1" fmla="*/ 53045 w 3873483"/>
                  <a:gd name="connsiteY1" fmla="*/ 592336 h 667493"/>
                  <a:gd name="connsiteX2" fmla="*/ 366196 w 3873483"/>
                  <a:gd name="connsiteY2" fmla="*/ 567284 h 667493"/>
                  <a:gd name="connsiteX3" fmla="*/ 1255543 w 3873483"/>
                  <a:gd name="connsiteY3" fmla="*/ 416972 h 667493"/>
                  <a:gd name="connsiteX4" fmla="*/ 2107313 w 3873483"/>
                  <a:gd name="connsiteY4" fmla="*/ 16139 h 667493"/>
                  <a:gd name="connsiteX5" fmla="*/ 2169943 w 3873483"/>
                  <a:gd name="connsiteY5" fmla="*/ 78769 h 667493"/>
                  <a:gd name="connsiteX6" fmla="*/ 2257626 w 3873483"/>
                  <a:gd name="connsiteY6" fmla="*/ 78769 h 667493"/>
                  <a:gd name="connsiteX7" fmla="*/ 2295204 w 3873483"/>
                  <a:gd name="connsiteY7" fmla="*/ 28665 h 667493"/>
                  <a:gd name="connsiteX8" fmla="*/ 2595828 w 3873483"/>
                  <a:gd name="connsiteY8" fmla="*/ 216556 h 667493"/>
                  <a:gd name="connsiteX9" fmla="*/ 3096870 w 3873483"/>
                  <a:gd name="connsiteY9" fmla="*/ 529706 h 667493"/>
                  <a:gd name="connsiteX10" fmla="*/ 3873483 w 3873483"/>
                  <a:gd name="connsiteY10" fmla="*/ 667493 h 6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873483" h="667493">
                    <a:moveTo>
                      <a:pt x="2941" y="592336"/>
                    </a:moveTo>
                    <a:cubicBezTo>
                      <a:pt x="-2279" y="594423"/>
                      <a:pt x="-7498" y="596511"/>
                      <a:pt x="53045" y="592336"/>
                    </a:cubicBezTo>
                    <a:cubicBezTo>
                      <a:pt x="113588" y="588161"/>
                      <a:pt x="165780" y="596511"/>
                      <a:pt x="366196" y="567284"/>
                    </a:cubicBezTo>
                    <a:cubicBezTo>
                      <a:pt x="566612" y="538057"/>
                      <a:pt x="965357" y="508829"/>
                      <a:pt x="1255543" y="416972"/>
                    </a:cubicBezTo>
                    <a:cubicBezTo>
                      <a:pt x="1545729" y="325114"/>
                      <a:pt x="1954913" y="72506"/>
                      <a:pt x="2107313" y="16139"/>
                    </a:cubicBezTo>
                    <a:cubicBezTo>
                      <a:pt x="2259713" y="-40228"/>
                      <a:pt x="2144891" y="68331"/>
                      <a:pt x="2169943" y="78769"/>
                    </a:cubicBezTo>
                    <a:cubicBezTo>
                      <a:pt x="2194995" y="89207"/>
                      <a:pt x="2236749" y="87120"/>
                      <a:pt x="2257626" y="78769"/>
                    </a:cubicBezTo>
                    <a:cubicBezTo>
                      <a:pt x="2278503" y="70418"/>
                      <a:pt x="2238837" y="5701"/>
                      <a:pt x="2295204" y="28665"/>
                    </a:cubicBezTo>
                    <a:cubicBezTo>
                      <a:pt x="2351571" y="51629"/>
                      <a:pt x="2595828" y="216556"/>
                      <a:pt x="2595828" y="216556"/>
                    </a:cubicBezTo>
                    <a:cubicBezTo>
                      <a:pt x="2729439" y="300063"/>
                      <a:pt x="2883928" y="454550"/>
                      <a:pt x="3096870" y="529706"/>
                    </a:cubicBezTo>
                    <a:cubicBezTo>
                      <a:pt x="3309812" y="604862"/>
                      <a:pt x="3591647" y="636177"/>
                      <a:pt x="3873483" y="667493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8" name="Straight Connector 7"/>
              <p:cNvCxnSpPr/>
              <p:nvPr/>
            </p:nvCxnSpPr>
            <p:spPr>
              <a:xfrm>
                <a:off x="4555641" y="1420091"/>
                <a:ext cx="658367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Freeform 6"/>
            <p:cNvSpPr/>
            <p:nvPr/>
          </p:nvSpPr>
          <p:spPr>
            <a:xfrm>
              <a:off x="368300" y="692696"/>
              <a:ext cx="4495800" cy="1656184"/>
            </a:xfrm>
            <a:custGeom>
              <a:avLst/>
              <a:gdLst>
                <a:gd name="connsiteX0" fmla="*/ 25400 w 4495800"/>
                <a:gd name="connsiteY0" fmla="*/ 787400 h 1422400"/>
                <a:gd name="connsiteX1" fmla="*/ 673100 w 4495800"/>
                <a:gd name="connsiteY1" fmla="*/ 889000 h 1422400"/>
                <a:gd name="connsiteX2" fmla="*/ 825500 w 4495800"/>
                <a:gd name="connsiteY2" fmla="*/ 1028700 h 1422400"/>
                <a:gd name="connsiteX3" fmla="*/ 1054100 w 4495800"/>
                <a:gd name="connsiteY3" fmla="*/ 1079500 h 1422400"/>
                <a:gd name="connsiteX4" fmla="*/ 1333500 w 4495800"/>
                <a:gd name="connsiteY4" fmla="*/ 1155700 h 1422400"/>
                <a:gd name="connsiteX5" fmla="*/ 1498600 w 4495800"/>
                <a:gd name="connsiteY5" fmla="*/ 1168400 h 1422400"/>
                <a:gd name="connsiteX6" fmla="*/ 2006600 w 4495800"/>
                <a:gd name="connsiteY6" fmla="*/ 1346200 h 1422400"/>
                <a:gd name="connsiteX7" fmla="*/ 2298700 w 4495800"/>
                <a:gd name="connsiteY7" fmla="*/ 1371600 h 1422400"/>
                <a:gd name="connsiteX8" fmla="*/ 2679700 w 4495800"/>
                <a:gd name="connsiteY8" fmla="*/ 1371600 h 1422400"/>
                <a:gd name="connsiteX9" fmla="*/ 2908300 w 4495800"/>
                <a:gd name="connsiteY9" fmla="*/ 1333500 h 1422400"/>
                <a:gd name="connsiteX10" fmla="*/ 3378200 w 4495800"/>
                <a:gd name="connsiteY10" fmla="*/ 1422400 h 1422400"/>
                <a:gd name="connsiteX11" fmla="*/ 3759200 w 4495800"/>
                <a:gd name="connsiteY11" fmla="*/ 1308100 h 1422400"/>
                <a:gd name="connsiteX12" fmla="*/ 4076700 w 4495800"/>
                <a:gd name="connsiteY12" fmla="*/ 1384300 h 1422400"/>
                <a:gd name="connsiteX13" fmla="*/ 4432300 w 4495800"/>
                <a:gd name="connsiteY13" fmla="*/ 1422400 h 1422400"/>
                <a:gd name="connsiteX14" fmla="*/ 4495800 w 4495800"/>
                <a:gd name="connsiteY14" fmla="*/ 1422400 h 1422400"/>
                <a:gd name="connsiteX15" fmla="*/ 4495800 w 4495800"/>
                <a:gd name="connsiteY15" fmla="*/ 0 h 1422400"/>
                <a:gd name="connsiteX16" fmla="*/ 0 w 4495800"/>
                <a:gd name="connsiteY16" fmla="*/ 0 h 1422400"/>
                <a:gd name="connsiteX17" fmla="*/ 0 w 4495800"/>
                <a:gd name="connsiteY17" fmla="*/ 787400 h 142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495800" h="1422400">
                  <a:moveTo>
                    <a:pt x="25400" y="787400"/>
                  </a:moveTo>
                  <a:lnTo>
                    <a:pt x="673100" y="889000"/>
                  </a:lnTo>
                  <a:lnTo>
                    <a:pt x="825500" y="1028700"/>
                  </a:lnTo>
                  <a:lnTo>
                    <a:pt x="1054100" y="1079500"/>
                  </a:lnTo>
                  <a:lnTo>
                    <a:pt x="1333500" y="1155700"/>
                  </a:lnTo>
                  <a:lnTo>
                    <a:pt x="1498600" y="1168400"/>
                  </a:lnTo>
                  <a:lnTo>
                    <a:pt x="2006600" y="1346200"/>
                  </a:lnTo>
                  <a:lnTo>
                    <a:pt x="2298700" y="1371600"/>
                  </a:lnTo>
                  <a:lnTo>
                    <a:pt x="2679700" y="1371600"/>
                  </a:lnTo>
                  <a:lnTo>
                    <a:pt x="2908300" y="1333500"/>
                  </a:lnTo>
                  <a:lnTo>
                    <a:pt x="3378200" y="1422400"/>
                  </a:lnTo>
                  <a:lnTo>
                    <a:pt x="3759200" y="1308100"/>
                  </a:lnTo>
                  <a:lnTo>
                    <a:pt x="4076700" y="1384300"/>
                  </a:lnTo>
                  <a:lnTo>
                    <a:pt x="4432300" y="1422400"/>
                  </a:lnTo>
                  <a:lnTo>
                    <a:pt x="4495800" y="1422400"/>
                  </a:lnTo>
                  <a:lnTo>
                    <a:pt x="4495800" y="0"/>
                  </a:lnTo>
                  <a:lnTo>
                    <a:pt x="0" y="0"/>
                  </a:lnTo>
                  <a:lnTo>
                    <a:pt x="0" y="787400"/>
                  </a:lnTo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79512" y="404664"/>
              <a:ext cx="423595" cy="11881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4788024" y="620688"/>
              <a:ext cx="213944" cy="1800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441898" y="476672"/>
              <a:ext cx="4422360" cy="4500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437916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Freeform 66"/>
          <p:cNvSpPr/>
          <p:nvPr/>
        </p:nvSpPr>
        <p:spPr>
          <a:xfrm>
            <a:off x="1106191" y="1259494"/>
            <a:ext cx="2934446" cy="2398106"/>
          </a:xfrm>
          <a:custGeom>
            <a:avLst/>
            <a:gdLst>
              <a:gd name="connsiteX0" fmla="*/ 1281409 w 2934446"/>
              <a:gd name="connsiteY0" fmla="*/ 2398106 h 2398106"/>
              <a:gd name="connsiteX1" fmla="*/ 1213676 w 2934446"/>
              <a:gd name="connsiteY1" fmla="*/ 2288039 h 2398106"/>
              <a:gd name="connsiteX2" fmla="*/ 841142 w 2934446"/>
              <a:gd name="connsiteY2" fmla="*/ 2101773 h 2398106"/>
              <a:gd name="connsiteX3" fmla="*/ 299276 w 2934446"/>
              <a:gd name="connsiteY3" fmla="*/ 1983239 h 2398106"/>
              <a:gd name="connsiteX4" fmla="*/ 2942 w 2934446"/>
              <a:gd name="connsiteY4" fmla="*/ 1856239 h 2398106"/>
              <a:gd name="connsiteX5" fmla="*/ 146876 w 2934446"/>
              <a:gd name="connsiteY5" fmla="*/ 1644573 h 2398106"/>
              <a:gd name="connsiteX6" fmla="*/ 138409 w 2934446"/>
              <a:gd name="connsiteY6" fmla="*/ 1331306 h 2398106"/>
              <a:gd name="connsiteX7" fmla="*/ 180742 w 2934446"/>
              <a:gd name="connsiteY7" fmla="*/ 1094239 h 2398106"/>
              <a:gd name="connsiteX8" fmla="*/ 265409 w 2934446"/>
              <a:gd name="connsiteY8" fmla="*/ 984173 h 2398106"/>
              <a:gd name="connsiteX9" fmla="*/ 417809 w 2934446"/>
              <a:gd name="connsiteY9" fmla="*/ 450773 h 2398106"/>
              <a:gd name="connsiteX10" fmla="*/ 688742 w 2934446"/>
              <a:gd name="connsiteY10" fmla="*/ 272973 h 2398106"/>
              <a:gd name="connsiteX11" fmla="*/ 891942 w 2934446"/>
              <a:gd name="connsiteY11" fmla="*/ 349173 h 2398106"/>
              <a:gd name="connsiteX12" fmla="*/ 1129009 w 2934446"/>
              <a:gd name="connsiteY12" fmla="*/ 2039 h 2398106"/>
              <a:gd name="connsiteX13" fmla="*/ 1408409 w 2934446"/>
              <a:gd name="connsiteY13" fmla="*/ 535439 h 2398106"/>
              <a:gd name="connsiteX14" fmla="*/ 1831742 w 2934446"/>
              <a:gd name="connsiteY14" fmla="*/ 61306 h 2398106"/>
              <a:gd name="connsiteX15" fmla="*/ 2094209 w 2934446"/>
              <a:gd name="connsiteY15" fmla="*/ 696306 h 2398106"/>
              <a:gd name="connsiteX16" fmla="*/ 2399009 w 2934446"/>
              <a:gd name="connsiteY16" fmla="*/ 645506 h 2398106"/>
              <a:gd name="connsiteX17" fmla="*/ 2627609 w 2934446"/>
              <a:gd name="connsiteY17" fmla="*/ 797906 h 2398106"/>
              <a:gd name="connsiteX18" fmla="*/ 2568342 w 2934446"/>
              <a:gd name="connsiteY18" fmla="*/ 1001106 h 2398106"/>
              <a:gd name="connsiteX19" fmla="*/ 2932409 w 2934446"/>
              <a:gd name="connsiteY19" fmla="*/ 1119639 h 2398106"/>
              <a:gd name="connsiteX20" fmla="*/ 2720742 w 2934446"/>
              <a:gd name="connsiteY20" fmla="*/ 1441373 h 2398106"/>
              <a:gd name="connsiteX21" fmla="*/ 2830809 w 2934446"/>
              <a:gd name="connsiteY21" fmla="*/ 1500639 h 2398106"/>
              <a:gd name="connsiteX22" fmla="*/ 2864676 w 2934446"/>
              <a:gd name="connsiteY22" fmla="*/ 1593773 h 2398106"/>
              <a:gd name="connsiteX23" fmla="*/ 2593742 w 2934446"/>
              <a:gd name="connsiteY23" fmla="*/ 1780039 h 2398106"/>
              <a:gd name="connsiteX24" fmla="*/ 1907942 w 2934446"/>
              <a:gd name="connsiteY24" fmla="*/ 2101773 h 2398106"/>
              <a:gd name="connsiteX25" fmla="*/ 1645476 w 2934446"/>
              <a:gd name="connsiteY25" fmla="*/ 2220306 h 2398106"/>
              <a:gd name="connsiteX26" fmla="*/ 1518476 w 2934446"/>
              <a:gd name="connsiteY26" fmla="*/ 2364239 h 2398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934446" h="2398106">
                <a:moveTo>
                  <a:pt x="1281409" y="2398106"/>
                </a:moveTo>
                <a:cubicBezTo>
                  <a:pt x="1284231" y="2367767"/>
                  <a:pt x="1287054" y="2337428"/>
                  <a:pt x="1213676" y="2288039"/>
                </a:cubicBezTo>
                <a:cubicBezTo>
                  <a:pt x="1140298" y="2238650"/>
                  <a:pt x="993542" y="2152573"/>
                  <a:pt x="841142" y="2101773"/>
                </a:cubicBezTo>
                <a:cubicBezTo>
                  <a:pt x="688742" y="2050973"/>
                  <a:pt x="438976" y="2024161"/>
                  <a:pt x="299276" y="1983239"/>
                </a:cubicBezTo>
                <a:cubicBezTo>
                  <a:pt x="159576" y="1942317"/>
                  <a:pt x="28342" y="1912683"/>
                  <a:pt x="2942" y="1856239"/>
                </a:cubicBezTo>
                <a:cubicBezTo>
                  <a:pt x="-22458" y="1799795"/>
                  <a:pt x="124298" y="1732062"/>
                  <a:pt x="146876" y="1644573"/>
                </a:cubicBezTo>
                <a:cubicBezTo>
                  <a:pt x="169454" y="1557084"/>
                  <a:pt x="132765" y="1423028"/>
                  <a:pt x="138409" y="1331306"/>
                </a:cubicBezTo>
                <a:cubicBezTo>
                  <a:pt x="144053" y="1239584"/>
                  <a:pt x="159575" y="1152094"/>
                  <a:pt x="180742" y="1094239"/>
                </a:cubicBezTo>
                <a:cubicBezTo>
                  <a:pt x="201909" y="1036384"/>
                  <a:pt x="225898" y="1091417"/>
                  <a:pt x="265409" y="984173"/>
                </a:cubicBezTo>
                <a:cubicBezTo>
                  <a:pt x="304920" y="876929"/>
                  <a:pt x="347253" y="569306"/>
                  <a:pt x="417809" y="450773"/>
                </a:cubicBezTo>
                <a:cubicBezTo>
                  <a:pt x="488364" y="332240"/>
                  <a:pt x="609720" y="289906"/>
                  <a:pt x="688742" y="272973"/>
                </a:cubicBezTo>
                <a:cubicBezTo>
                  <a:pt x="767764" y="256040"/>
                  <a:pt x="818564" y="394329"/>
                  <a:pt x="891942" y="349173"/>
                </a:cubicBezTo>
                <a:cubicBezTo>
                  <a:pt x="965320" y="304017"/>
                  <a:pt x="1042931" y="-29005"/>
                  <a:pt x="1129009" y="2039"/>
                </a:cubicBezTo>
                <a:cubicBezTo>
                  <a:pt x="1215087" y="33083"/>
                  <a:pt x="1291287" y="525561"/>
                  <a:pt x="1408409" y="535439"/>
                </a:cubicBezTo>
                <a:cubicBezTo>
                  <a:pt x="1525531" y="545317"/>
                  <a:pt x="1717442" y="34495"/>
                  <a:pt x="1831742" y="61306"/>
                </a:cubicBezTo>
                <a:cubicBezTo>
                  <a:pt x="1946042" y="88117"/>
                  <a:pt x="1999665" y="598939"/>
                  <a:pt x="2094209" y="696306"/>
                </a:cubicBezTo>
                <a:cubicBezTo>
                  <a:pt x="2188754" y="793673"/>
                  <a:pt x="2310109" y="628573"/>
                  <a:pt x="2399009" y="645506"/>
                </a:cubicBezTo>
                <a:cubicBezTo>
                  <a:pt x="2487909" y="662439"/>
                  <a:pt x="2599387" y="738639"/>
                  <a:pt x="2627609" y="797906"/>
                </a:cubicBezTo>
                <a:cubicBezTo>
                  <a:pt x="2655831" y="857173"/>
                  <a:pt x="2517542" y="947484"/>
                  <a:pt x="2568342" y="1001106"/>
                </a:cubicBezTo>
                <a:cubicBezTo>
                  <a:pt x="2619142" y="1054728"/>
                  <a:pt x="2907009" y="1046261"/>
                  <a:pt x="2932409" y="1119639"/>
                </a:cubicBezTo>
                <a:cubicBezTo>
                  <a:pt x="2957809" y="1193017"/>
                  <a:pt x="2737675" y="1377873"/>
                  <a:pt x="2720742" y="1441373"/>
                </a:cubicBezTo>
                <a:cubicBezTo>
                  <a:pt x="2703809" y="1504873"/>
                  <a:pt x="2806820" y="1475239"/>
                  <a:pt x="2830809" y="1500639"/>
                </a:cubicBezTo>
                <a:cubicBezTo>
                  <a:pt x="2854798" y="1526039"/>
                  <a:pt x="2904187" y="1547206"/>
                  <a:pt x="2864676" y="1593773"/>
                </a:cubicBezTo>
                <a:cubicBezTo>
                  <a:pt x="2825165" y="1640340"/>
                  <a:pt x="2753198" y="1695372"/>
                  <a:pt x="2593742" y="1780039"/>
                </a:cubicBezTo>
                <a:cubicBezTo>
                  <a:pt x="2434286" y="1864706"/>
                  <a:pt x="2065986" y="2028395"/>
                  <a:pt x="1907942" y="2101773"/>
                </a:cubicBezTo>
                <a:cubicBezTo>
                  <a:pt x="1749898" y="2175151"/>
                  <a:pt x="1710387" y="2176562"/>
                  <a:pt x="1645476" y="2220306"/>
                </a:cubicBezTo>
                <a:cubicBezTo>
                  <a:pt x="1580565" y="2264050"/>
                  <a:pt x="1549520" y="2314144"/>
                  <a:pt x="1518476" y="2364239"/>
                </a:cubicBezTo>
              </a:path>
            </a:pathLst>
          </a:custGeom>
          <a:solidFill>
            <a:srgbClr val="92D050">
              <a:alpha val="5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7" name="Group 36"/>
          <p:cNvGrpSpPr/>
          <p:nvPr/>
        </p:nvGrpSpPr>
        <p:grpSpPr>
          <a:xfrm>
            <a:off x="469624" y="985322"/>
            <a:ext cx="4392488" cy="643478"/>
            <a:chOff x="821520" y="776613"/>
            <a:chExt cx="4392488" cy="643478"/>
          </a:xfrm>
        </p:grpSpPr>
        <p:sp>
          <p:nvSpPr>
            <p:cNvPr id="6" name="Freeform 5"/>
            <p:cNvSpPr/>
            <p:nvPr/>
          </p:nvSpPr>
          <p:spPr>
            <a:xfrm>
              <a:off x="821520" y="776613"/>
              <a:ext cx="3734121" cy="643478"/>
            </a:xfrm>
            <a:custGeom>
              <a:avLst/>
              <a:gdLst>
                <a:gd name="connsiteX0" fmla="*/ 2941 w 3873483"/>
                <a:gd name="connsiteY0" fmla="*/ 592336 h 667493"/>
                <a:gd name="connsiteX1" fmla="*/ 53045 w 3873483"/>
                <a:gd name="connsiteY1" fmla="*/ 592336 h 667493"/>
                <a:gd name="connsiteX2" fmla="*/ 366196 w 3873483"/>
                <a:gd name="connsiteY2" fmla="*/ 567284 h 667493"/>
                <a:gd name="connsiteX3" fmla="*/ 1255543 w 3873483"/>
                <a:gd name="connsiteY3" fmla="*/ 416972 h 667493"/>
                <a:gd name="connsiteX4" fmla="*/ 2107313 w 3873483"/>
                <a:gd name="connsiteY4" fmla="*/ 16139 h 667493"/>
                <a:gd name="connsiteX5" fmla="*/ 2169943 w 3873483"/>
                <a:gd name="connsiteY5" fmla="*/ 78769 h 667493"/>
                <a:gd name="connsiteX6" fmla="*/ 2257626 w 3873483"/>
                <a:gd name="connsiteY6" fmla="*/ 78769 h 667493"/>
                <a:gd name="connsiteX7" fmla="*/ 2295204 w 3873483"/>
                <a:gd name="connsiteY7" fmla="*/ 28665 h 667493"/>
                <a:gd name="connsiteX8" fmla="*/ 2595828 w 3873483"/>
                <a:gd name="connsiteY8" fmla="*/ 216556 h 667493"/>
                <a:gd name="connsiteX9" fmla="*/ 3096870 w 3873483"/>
                <a:gd name="connsiteY9" fmla="*/ 529706 h 667493"/>
                <a:gd name="connsiteX10" fmla="*/ 3873483 w 3873483"/>
                <a:gd name="connsiteY10" fmla="*/ 667493 h 6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73483" h="667493">
                  <a:moveTo>
                    <a:pt x="2941" y="592336"/>
                  </a:moveTo>
                  <a:cubicBezTo>
                    <a:pt x="-2279" y="594423"/>
                    <a:pt x="-7498" y="596511"/>
                    <a:pt x="53045" y="592336"/>
                  </a:cubicBezTo>
                  <a:cubicBezTo>
                    <a:pt x="113588" y="588161"/>
                    <a:pt x="165780" y="596511"/>
                    <a:pt x="366196" y="567284"/>
                  </a:cubicBezTo>
                  <a:cubicBezTo>
                    <a:pt x="566612" y="538057"/>
                    <a:pt x="965357" y="508829"/>
                    <a:pt x="1255543" y="416972"/>
                  </a:cubicBezTo>
                  <a:cubicBezTo>
                    <a:pt x="1545729" y="325114"/>
                    <a:pt x="1954913" y="72506"/>
                    <a:pt x="2107313" y="16139"/>
                  </a:cubicBezTo>
                  <a:cubicBezTo>
                    <a:pt x="2259713" y="-40228"/>
                    <a:pt x="2144891" y="68331"/>
                    <a:pt x="2169943" y="78769"/>
                  </a:cubicBezTo>
                  <a:cubicBezTo>
                    <a:pt x="2194995" y="89207"/>
                    <a:pt x="2236749" y="87120"/>
                    <a:pt x="2257626" y="78769"/>
                  </a:cubicBezTo>
                  <a:cubicBezTo>
                    <a:pt x="2278503" y="70418"/>
                    <a:pt x="2238837" y="5701"/>
                    <a:pt x="2295204" y="28665"/>
                  </a:cubicBezTo>
                  <a:cubicBezTo>
                    <a:pt x="2351571" y="51629"/>
                    <a:pt x="2595828" y="216556"/>
                    <a:pt x="2595828" y="216556"/>
                  </a:cubicBezTo>
                  <a:cubicBezTo>
                    <a:pt x="2729439" y="300063"/>
                    <a:pt x="2883928" y="454550"/>
                    <a:pt x="3096870" y="529706"/>
                  </a:cubicBezTo>
                  <a:cubicBezTo>
                    <a:pt x="3309812" y="604862"/>
                    <a:pt x="3591647" y="636177"/>
                    <a:pt x="3873483" y="667493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4555641" y="1420091"/>
              <a:ext cx="658367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Freeform 8"/>
          <p:cNvSpPr/>
          <p:nvPr/>
        </p:nvSpPr>
        <p:spPr>
          <a:xfrm>
            <a:off x="251520" y="3234451"/>
            <a:ext cx="3592295" cy="3654996"/>
          </a:xfrm>
          <a:custGeom>
            <a:avLst/>
            <a:gdLst>
              <a:gd name="connsiteX0" fmla="*/ 2090177 w 3592295"/>
              <a:gd name="connsiteY0" fmla="*/ 3006692 h 3654996"/>
              <a:gd name="connsiteX1" fmla="*/ 667777 w 3592295"/>
              <a:gd name="connsiteY1" fmla="*/ 2963149 h 3654996"/>
              <a:gd name="connsiteX2" fmla="*/ 479091 w 3592295"/>
              <a:gd name="connsiteY2" fmla="*/ 2643835 h 3654996"/>
              <a:gd name="connsiteX3" fmla="*/ 116234 w 3592295"/>
              <a:gd name="connsiteY3" fmla="*/ 2513206 h 3654996"/>
              <a:gd name="connsiteX4" fmla="*/ 14634 w 3592295"/>
              <a:gd name="connsiteY4" fmla="*/ 2280978 h 3654996"/>
              <a:gd name="connsiteX5" fmla="*/ 392006 w 3592295"/>
              <a:gd name="connsiteY5" fmla="*/ 1990692 h 3654996"/>
              <a:gd name="connsiteX6" fmla="*/ 1770863 w 3592295"/>
              <a:gd name="connsiteY6" fmla="*/ 1772978 h 3654996"/>
              <a:gd name="connsiteX7" fmla="*/ 2235320 w 3592295"/>
              <a:gd name="connsiteY7" fmla="*/ 60292 h 3654996"/>
              <a:gd name="connsiteX8" fmla="*/ 2307891 w 3592295"/>
              <a:gd name="connsiteY8" fmla="*/ 365092 h 3654996"/>
              <a:gd name="connsiteX9" fmla="*/ 2351434 w 3592295"/>
              <a:gd name="connsiteY9" fmla="*/ 147378 h 3654996"/>
              <a:gd name="connsiteX10" fmla="*/ 2380463 w 3592295"/>
              <a:gd name="connsiteY10" fmla="*/ 1076292 h 3654996"/>
              <a:gd name="connsiteX11" fmla="*/ 2453034 w 3592295"/>
              <a:gd name="connsiteY11" fmla="*/ 539263 h 3654996"/>
              <a:gd name="connsiteX12" fmla="*/ 2554634 w 3592295"/>
              <a:gd name="connsiteY12" fmla="*/ 1526235 h 3654996"/>
              <a:gd name="connsiteX13" fmla="*/ 2830406 w 3592295"/>
              <a:gd name="connsiteY13" fmla="*/ 1889092 h 3654996"/>
              <a:gd name="connsiteX14" fmla="*/ 3527091 w 3592295"/>
              <a:gd name="connsiteY14" fmla="*/ 2237435 h 3654996"/>
              <a:gd name="connsiteX15" fmla="*/ 3483549 w 3592295"/>
              <a:gd name="connsiteY15" fmla="*/ 2745435 h 3654996"/>
              <a:gd name="connsiteX16" fmla="*/ 2830406 w 3592295"/>
              <a:gd name="connsiteY16" fmla="*/ 3151835 h 3654996"/>
              <a:gd name="connsiteX17" fmla="*/ 2714291 w 3592295"/>
              <a:gd name="connsiteY17" fmla="*/ 3514692 h 3654996"/>
              <a:gd name="connsiteX18" fmla="*/ 2714291 w 3592295"/>
              <a:gd name="connsiteY18" fmla="*/ 3645320 h 3654996"/>
              <a:gd name="connsiteX19" fmla="*/ 2685263 w 3592295"/>
              <a:gd name="connsiteY19" fmla="*/ 3645320 h 3654996"/>
              <a:gd name="connsiteX20" fmla="*/ 2641720 w 3592295"/>
              <a:gd name="connsiteY20" fmla="*/ 3645320 h 3654996"/>
              <a:gd name="connsiteX21" fmla="*/ 2598177 w 3592295"/>
              <a:gd name="connsiteY21" fmla="*/ 3645320 h 3654996"/>
              <a:gd name="connsiteX22" fmla="*/ 2598177 w 3592295"/>
              <a:gd name="connsiteY22" fmla="*/ 3630806 h 3654996"/>
              <a:gd name="connsiteX23" fmla="*/ 2598177 w 3592295"/>
              <a:gd name="connsiteY23" fmla="*/ 3572749 h 3654996"/>
              <a:gd name="connsiteX24" fmla="*/ 2583663 w 3592295"/>
              <a:gd name="connsiteY24" fmla="*/ 3209892 h 3654996"/>
              <a:gd name="connsiteX25" fmla="*/ 2424006 w 3592295"/>
              <a:gd name="connsiteY25" fmla="*/ 3050235 h 3654996"/>
              <a:gd name="connsiteX26" fmla="*/ 2090177 w 3592295"/>
              <a:gd name="connsiteY26" fmla="*/ 3006692 h 3654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592295" h="3654996">
                <a:moveTo>
                  <a:pt x="2090177" y="3006692"/>
                </a:moveTo>
                <a:cubicBezTo>
                  <a:pt x="1797472" y="2992178"/>
                  <a:pt x="936291" y="3023625"/>
                  <a:pt x="667777" y="2963149"/>
                </a:cubicBezTo>
                <a:cubicBezTo>
                  <a:pt x="399263" y="2902673"/>
                  <a:pt x="571015" y="2718825"/>
                  <a:pt x="479091" y="2643835"/>
                </a:cubicBezTo>
                <a:cubicBezTo>
                  <a:pt x="387167" y="2568845"/>
                  <a:pt x="193643" y="2573682"/>
                  <a:pt x="116234" y="2513206"/>
                </a:cubicBezTo>
                <a:cubicBezTo>
                  <a:pt x="38825" y="2452730"/>
                  <a:pt x="-31328" y="2368064"/>
                  <a:pt x="14634" y="2280978"/>
                </a:cubicBezTo>
                <a:cubicBezTo>
                  <a:pt x="60596" y="2193892"/>
                  <a:pt x="99301" y="2075359"/>
                  <a:pt x="392006" y="1990692"/>
                </a:cubicBezTo>
                <a:cubicBezTo>
                  <a:pt x="684711" y="1906025"/>
                  <a:pt x="1463644" y="2094711"/>
                  <a:pt x="1770863" y="1772978"/>
                </a:cubicBezTo>
                <a:cubicBezTo>
                  <a:pt x="2078082" y="1451245"/>
                  <a:pt x="2145815" y="294940"/>
                  <a:pt x="2235320" y="60292"/>
                </a:cubicBezTo>
                <a:cubicBezTo>
                  <a:pt x="2324825" y="-174356"/>
                  <a:pt x="2288539" y="350578"/>
                  <a:pt x="2307891" y="365092"/>
                </a:cubicBezTo>
                <a:cubicBezTo>
                  <a:pt x="2327243" y="379606"/>
                  <a:pt x="2339339" y="28845"/>
                  <a:pt x="2351434" y="147378"/>
                </a:cubicBezTo>
                <a:cubicBezTo>
                  <a:pt x="2363529" y="265911"/>
                  <a:pt x="2363530" y="1010978"/>
                  <a:pt x="2380463" y="1076292"/>
                </a:cubicBezTo>
                <a:cubicBezTo>
                  <a:pt x="2397396" y="1141606"/>
                  <a:pt x="2424006" y="464272"/>
                  <a:pt x="2453034" y="539263"/>
                </a:cubicBezTo>
                <a:cubicBezTo>
                  <a:pt x="2482063" y="614253"/>
                  <a:pt x="2491739" y="1301264"/>
                  <a:pt x="2554634" y="1526235"/>
                </a:cubicBezTo>
                <a:cubicBezTo>
                  <a:pt x="2617529" y="1751206"/>
                  <a:pt x="2668330" y="1770559"/>
                  <a:pt x="2830406" y="1889092"/>
                </a:cubicBezTo>
                <a:cubicBezTo>
                  <a:pt x="2992482" y="2007625"/>
                  <a:pt x="3418234" y="2094711"/>
                  <a:pt x="3527091" y="2237435"/>
                </a:cubicBezTo>
                <a:cubicBezTo>
                  <a:pt x="3635948" y="2380159"/>
                  <a:pt x="3599663" y="2593035"/>
                  <a:pt x="3483549" y="2745435"/>
                </a:cubicBezTo>
                <a:cubicBezTo>
                  <a:pt x="3367435" y="2897835"/>
                  <a:pt x="2958616" y="3023626"/>
                  <a:pt x="2830406" y="3151835"/>
                </a:cubicBezTo>
                <a:cubicBezTo>
                  <a:pt x="2702196" y="3280044"/>
                  <a:pt x="2733644" y="3432444"/>
                  <a:pt x="2714291" y="3514692"/>
                </a:cubicBezTo>
                <a:cubicBezTo>
                  <a:pt x="2694938" y="3596940"/>
                  <a:pt x="2719129" y="3623549"/>
                  <a:pt x="2714291" y="3645320"/>
                </a:cubicBezTo>
                <a:cubicBezTo>
                  <a:pt x="2709453" y="3667091"/>
                  <a:pt x="2685263" y="3645320"/>
                  <a:pt x="2685263" y="3645320"/>
                </a:cubicBezTo>
                <a:lnTo>
                  <a:pt x="2641720" y="3645320"/>
                </a:lnTo>
                <a:cubicBezTo>
                  <a:pt x="2627206" y="3645320"/>
                  <a:pt x="2605434" y="3647739"/>
                  <a:pt x="2598177" y="3645320"/>
                </a:cubicBezTo>
                <a:cubicBezTo>
                  <a:pt x="2590920" y="3642901"/>
                  <a:pt x="2598177" y="3630806"/>
                  <a:pt x="2598177" y="3630806"/>
                </a:cubicBezTo>
                <a:cubicBezTo>
                  <a:pt x="2598177" y="3618711"/>
                  <a:pt x="2600596" y="3642901"/>
                  <a:pt x="2598177" y="3572749"/>
                </a:cubicBezTo>
                <a:cubicBezTo>
                  <a:pt x="2595758" y="3502597"/>
                  <a:pt x="2612692" y="3296978"/>
                  <a:pt x="2583663" y="3209892"/>
                </a:cubicBezTo>
                <a:cubicBezTo>
                  <a:pt x="2554635" y="3122806"/>
                  <a:pt x="2513511" y="3084102"/>
                  <a:pt x="2424006" y="3050235"/>
                </a:cubicBezTo>
                <a:cubicBezTo>
                  <a:pt x="2334501" y="3016368"/>
                  <a:pt x="2382882" y="3021206"/>
                  <a:pt x="2090177" y="3006692"/>
                </a:cubicBezTo>
                <a:close/>
              </a:path>
            </a:pathLst>
          </a:cu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2" name="Straight Connector 41"/>
          <p:cNvCxnSpPr/>
          <p:nvPr/>
        </p:nvCxnSpPr>
        <p:spPr>
          <a:xfrm flipH="1">
            <a:off x="2428115" y="3457575"/>
            <a:ext cx="14275" cy="9372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5436096" y="368468"/>
            <a:ext cx="345638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9"/>
            </a:pPr>
            <a:r>
              <a:rPr lang="en-GB" dirty="0"/>
              <a:t>Over millions of years, the magma chamber cools to form a granite ‘pluton’</a:t>
            </a:r>
          </a:p>
          <a:p>
            <a:pPr marL="342900" indent="-342900">
              <a:buFont typeface="+mj-lt"/>
              <a:buAutoNum type="arabicPeriod" startAt="9"/>
            </a:pPr>
            <a:endParaRPr lang="en-GB" dirty="0"/>
          </a:p>
          <a:p>
            <a:pPr marL="342900" indent="-342900">
              <a:buFont typeface="+mj-lt"/>
              <a:buAutoNum type="arabicPeriod" startAt="9"/>
            </a:pPr>
            <a:r>
              <a:rPr lang="en-GB" dirty="0"/>
              <a:t>The feeder intrusion cools to form a porphyritic texture –</a:t>
            </a:r>
            <a:r>
              <a:rPr lang="en-US"/>
              <a:t>larger crystals (phenocrysts) are embedded in a fine-grained groundmass </a:t>
            </a:r>
            <a:r>
              <a:rPr lang="en-GB"/>
              <a:t>(that’s why we call these porphyry deposits)</a:t>
            </a:r>
          </a:p>
          <a:p>
            <a:pPr marL="342900" indent="-342900">
              <a:buFont typeface="+mj-lt"/>
              <a:buAutoNum type="arabicPeriod" startAt="9"/>
            </a:pPr>
            <a:endParaRPr lang="en-GB" dirty="0"/>
          </a:p>
          <a:p>
            <a:pPr marL="342900" indent="-342900">
              <a:buFont typeface="+mj-lt"/>
              <a:buAutoNum type="arabicPeriod" startAt="9"/>
            </a:pPr>
            <a:r>
              <a:rPr lang="en-GB" dirty="0"/>
              <a:t>Over time, erosion will expose the deposit… ready for someone to dig out of the ground!</a:t>
            </a:r>
          </a:p>
        </p:txBody>
      </p:sp>
      <p:sp>
        <p:nvSpPr>
          <p:cNvPr id="4" name="Freeform 3"/>
          <p:cNvSpPr/>
          <p:nvPr/>
        </p:nvSpPr>
        <p:spPr>
          <a:xfrm>
            <a:off x="1986487" y="2204314"/>
            <a:ext cx="1131346" cy="717842"/>
          </a:xfrm>
          <a:custGeom>
            <a:avLst/>
            <a:gdLst>
              <a:gd name="connsiteX0" fmla="*/ 37046 w 1131346"/>
              <a:gd name="connsiteY0" fmla="*/ 403419 h 717842"/>
              <a:gd name="connsiteX1" fmla="*/ 291046 w 1131346"/>
              <a:gd name="connsiteY1" fmla="*/ 81686 h 717842"/>
              <a:gd name="connsiteX2" fmla="*/ 663580 w 1131346"/>
              <a:gd name="connsiteY2" fmla="*/ 5486 h 717842"/>
              <a:gd name="connsiteX3" fmla="*/ 1002246 w 1131346"/>
              <a:gd name="connsiteY3" fmla="*/ 191753 h 717842"/>
              <a:gd name="connsiteX4" fmla="*/ 1103846 w 1131346"/>
              <a:gd name="connsiteY4" fmla="*/ 411886 h 717842"/>
              <a:gd name="connsiteX5" fmla="*/ 1129246 w 1131346"/>
              <a:gd name="connsiteY5" fmla="*/ 648953 h 717842"/>
              <a:gd name="connsiteX6" fmla="*/ 1061513 w 1131346"/>
              <a:gd name="connsiteY6" fmla="*/ 708219 h 717842"/>
              <a:gd name="connsiteX7" fmla="*/ 832913 w 1131346"/>
              <a:gd name="connsiteY7" fmla="*/ 479619 h 717842"/>
              <a:gd name="connsiteX8" fmla="*/ 680513 w 1131346"/>
              <a:gd name="connsiteY8" fmla="*/ 352619 h 717842"/>
              <a:gd name="connsiteX9" fmla="*/ 519646 w 1131346"/>
              <a:gd name="connsiteY9" fmla="*/ 335686 h 717842"/>
              <a:gd name="connsiteX10" fmla="*/ 282580 w 1131346"/>
              <a:gd name="connsiteY10" fmla="*/ 437286 h 717842"/>
              <a:gd name="connsiteX11" fmla="*/ 172513 w 1131346"/>
              <a:gd name="connsiteY11" fmla="*/ 615086 h 717842"/>
              <a:gd name="connsiteX12" fmla="*/ 53980 w 1131346"/>
              <a:gd name="connsiteY12" fmla="*/ 665886 h 717842"/>
              <a:gd name="connsiteX13" fmla="*/ 3180 w 1131346"/>
              <a:gd name="connsiteY13" fmla="*/ 538886 h 717842"/>
              <a:gd name="connsiteX14" fmla="*/ 37046 w 1131346"/>
              <a:gd name="connsiteY14" fmla="*/ 403419 h 717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31346" h="717842">
                <a:moveTo>
                  <a:pt x="37046" y="403419"/>
                </a:moveTo>
                <a:cubicBezTo>
                  <a:pt x="85024" y="327219"/>
                  <a:pt x="186624" y="148008"/>
                  <a:pt x="291046" y="81686"/>
                </a:cubicBezTo>
                <a:cubicBezTo>
                  <a:pt x="395468" y="15364"/>
                  <a:pt x="545047" y="-12858"/>
                  <a:pt x="663580" y="5486"/>
                </a:cubicBezTo>
                <a:cubicBezTo>
                  <a:pt x="782113" y="23830"/>
                  <a:pt x="928868" y="124020"/>
                  <a:pt x="1002246" y="191753"/>
                </a:cubicBezTo>
                <a:cubicBezTo>
                  <a:pt x="1075624" y="259486"/>
                  <a:pt x="1082679" y="335686"/>
                  <a:pt x="1103846" y="411886"/>
                </a:cubicBezTo>
                <a:cubicBezTo>
                  <a:pt x="1125013" y="488086"/>
                  <a:pt x="1136302" y="599564"/>
                  <a:pt x="1129246" y="648953"/>
                </a:cubicBezTo>
                <a:cubicBezTo>
                  <a:pt x="1122191" y="698342"/>
                  <a:pt x="1110902" y="736441"/>
                  <a:pt x="1061513" y="708219"/>
                </a:cubicBezTo>
                <a:cubicBezTo>
                  <a:pt x="1012124" y="679997"/>
                  <a:pt x="896413" y="538886"/>
                  <a:pt x="832913" y="479619"/>
                </a:cubicBezTo>
                <a:cubicBezTo>
                  <a:pt x="769413" y="420352"/>
                  <a:pt x="732724" y="376608"/>
                  <a:pt x="680513" y="352619"/>
                </a:cubicBezTo>
                <a:cubicBezTo>
                  <a:pt x="628302" y="328630"/>
                  <a:pt x="585968" y="321575"/>
                  <a:pt x="519646" y="335686"/>
                </a:cubicBezTo>
                <a:cubicBezTo>
                  <a:pt x="453324" y="349797"/>
                  <a:pt x="340435" y="390719"/>
                  <a:pt x="282580" y="437286"/>
                </a:cubicBezTo>
                <a:cubicBezTo>
                  <a:pt x="224725" y="483853"/>
                  <a:pt x="210613" y="576986"/>
                  <a:pt x="172513" y="615086"/>
                </a:cubicBezTo>
                <a:cubicBezTo>
                  <a:pt x="134413" y="653186"/>
                  <a:pt x="82202" y="678586"/>
                  <a:pt x="53980" y="665886"/>
                </a:cubicBezTo>
                <a:cubicBezTo>
                  <a:pt x="25758" y="653186"/>
                  <a:pt x="6002" y="584041"/>
                  <a:pt x="3180" y="538886"/>
                </a:cubicBezTo>
                <a:cubicBezTo>
                  <a:pt x="358" y="493731"/>
                  <a:pt x="-10932" y="479619"/>
                  <a:pt x="37046" y="403419"/>
                </a:cubicBezTo>
                <a:close/>
              </a:path>
            </a:pathLst>
          </a:cu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/>
          <p:cNvSpPr txBox="1"/>
          <p:nvPr/>
        </p:nvSpPr>
        <p:spPr>
          <a:xfrm>
            <a:off x="1018749" y="2861428"/>
            <a:ext cx="3528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Hydrothermally </a:t>
            </a: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altered rock</a:t>
            </a:r>
          </a:p>
        </p:txBody>
      </p:sp>
      <p:sp>
        <p:nvSpPr>
          <p:cNvPr id="27" name="Freeform 26"/>
          <p:cNvSpPr/>
          <p:nvPr/>
        </p:nvSpPr>
        <p:spPr>
          <a:xfrm>
            <a:off x="250115" y="3234451"/>
            <a:ext cx="3592295" cy="3654996"/>
          </a:xfrm>
          <a:custGeom>
            <a:avLst/>
            <a:gdLst>
              <a:gd name="connsiteX0" fmla="*/ 2090177 w 3592295"/>
              <a:gd name="connsiteY0" fmla="*/ 3006692 h 3654996"/>
              <a:gd name="connsiteX1" fmla="*/ 667777 w 3592295"/>
              <a:gd name="connsiteY1" fmla="*/ 2963149 h 3654996"/>
              <a:gd name="connsiteX2" fmla="*/ 479091 w 3592295"/>
              <a:gd name="connsiteY2" fmla="*/ 2643835 h 3654996"/>
              <a:gd name="connsiteX3" fmla="*/ 116234 w 3592295"/>
              <a:gd name="connsiteY3" fmla="*/ 2513206 h 3654996"/>
              <a:gd name="connsiteX4" fmla="*/ 14634 w 3592295"/>
              <a:gd name="connsiteY4" fmla="*/ 2280978 h 3654996"/>
              <a:gd name="connsiteX5" fmla="*/ 392006 w 3592295"/>
              <a:gd name="connsiteY5" fmla="*/ 1990692 h 3654996"/>
              <a:gd name="connsiteX6" fmla="*/ 1770863 w 3592295"/>
              <a:gd name="connsiteY6" fmla="*/ 1772978 h 3654996"/>
              <a:gd name="connsiteX7" fmla="*/ 2235320 w 3592295"/>
              <a:gd name="connsiteY7" fmla="*/ 60292 h 3654996"/>
              <a:gd name="connsiteX8" fmla="*/ 2307891 w 3592295"/>
              <a:gd name="connsiteY8" fmla="*/ 365092 h 3654996"/>
              <a:gd name="connsiteX9" fmla="*/ 2351434 w 3592295"/>
              <a:gd name="connsiteY9" fmla="*/ 147378 h 3654996"/>
              <a:gd name="connsiteX10" fmla="*/ 2380463 w 3592295"/>
              <a:gd name="connsiteY10" fmla="*/ 1076292 h 3654996"/>
              <a:gd name="connsiteX11" fmla="*/ 2453034 w 3592295"/>
              <a:gd name="connsiteY11" fmla="*/ 539263 h 3654996"/>
              <a:gd name="connsiteX12" fmla="*/ 2554634 w 3592295"/>
              <a:gd name="connsiteY12" fmla="*/ 1526235 h 3654996"/>
              <a:gd name="connsiteX13" fmla="*/ 2830406 w 3592295"/>
              <a:gd name="connsiteY13" fmla="*/ 1889092 h 3654996"/>
              <a:gd name="connsiteX14" fmla="*/ 3527091 w 3592295"/>
              <a:gd name="connsiteY14" fmla="*/ 2237435 h 3654996"/>
              <a:gd name="connsiteX15" fmla="*/ 3483549 w 3592295"/>
              <a:gd name="connsiteY15" fmla="*/ 2745435 h 3654996"/>
              <a:gd name="connsiteX16" fmla="*/ 2830406 w 3592295"/>
              <a:gd name="connsiteY16" fmla="*/ 3151835 h 3654996"/>
              <a:gd name="connsiteX17" fmla="*/ 2714291 w 3592295"/>
              <a:gd name="connsiteY17" fmla="*/ 3514692 h 3654996"/>
              <a:gd name="connsiteX18" fmla="*/ 2714291 w 3592295"/>
              <a:gd name="connsiteY18" fmla="*/ 3645320 h 3654996"/>
              <a:gd name="connsiteX19" fmla="*/ 2685263 w 3592295"/>
              <a:gd name="connsiteY19" fmla="*/ 3645320 h 3654996"/>
              <a:gd name="connsiteX20" fmla="*/ 2641720 w 3592295"/>
              <a:gd name="connsiteY20" fmla="*/ 3645320 h 3654996"/>
              <a:gd name="connsiteX21" fmla="*/ 2598177 w 3592295"/>
              <a:gd name="connsiteY21" fmla="*/ 3645320 h 3654996"/>
              <a:gd name="connsiteX22" fmla="*/ 2598177 w 3592295"/>
              <a:gd name="connsiteY22" fmla="*/ 3630806 h 3654996"/>
              <a:gd name="connsiteX23" fmla="*/ 2598177 w 3592295"/>
              <a:gd name="connsiteY23" fmla="*/ 3572749 h 3654996"/>
              <a:gd name="connsiteX24" fmla="*/ 2583663 w 3592295"/>
              <a:gd name="connsiteY24" fmla="*/ 3209892 h 3654996"/>
              <a:gd name="connsiteX25" fmla="*/ 2424006 w 3592295"/>
              <a:gd name="connsiteY25" fmla="*/ 3050235 h 3654996"/>
              <a:gd name="connsiteX26" fmla="*/ 2090177 w 3592295"/>
              <a:gd name="connsiteY26" fmla="*/ 3006692 h 3654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592295" h="3654996">
                <a:moveTo>
                  <a:pt x="2090177" y="3006692"/>
                </a:moveTo>
                <a:cubicBezTo>
                  <a:pt x="1797472" y="2992178"/>
                  <a:pt x="936291" y="3023625"/>
                  <a:pt x="667777" y="2963149"/>
                </a:cubicBezTo>
                <a:cubicBezTo>
                  <a:pt x="399263" y="2902673"/>
                  <a:pt x="571015" y="2718825"/>
                  <a:pt x="479091" y="2643835"/>
                </a:cubicBezTo>
                <a:cubicBezTo>
                  <a:pt x="387167" y="2568845"/>
                  <a:pt x="193643" y="2573682"/>
                  <a:pt x="116234" y="2513206"/>
                </a:cubicBezTo>
                <a:cubicBezTo>
                  <a:pt x="38825" y="2452730"/>
                  <a:pt x="-31328" y="2368064"/>
                  <a:pt x="14634" y="2280978"/>
                </a:cubicBezTo>
                <a:cubicBezTo>
                  <a:pt x="60596" y="2193892"/>
                  <a:pt x="99301" y="2075359"/>
                  <a:pt x="392006" y="1990692"/>
                </a:cubicBezTo>
                <a:cubicBezTo>
                  <a:pt x="684711" y="1906025"/>
                  <a:pt x="1463644" y="2094711"/>
                  <a:pt x="1770863" y="1772978"/>
                </a:cubicBezTo>
                <a:cubicBezTo>
                  <a:pt x="2078082" y="1451245"/>
                  <a:pt x="2145815" y="294940"/>
                  <a:pt x="2235320" y="60292"/>
                </a:cubicBezTo>
                <a:cubicBezTo>
                  <a:pt x="2324825" y="-174356"/>
                  <a:pt x="2288539" y="350578"/>
                  <a:pt x="2307891" y="365092"/>
                </a:cubicBezTo>
                <a:cubicBezTo>
                  <a:pt x="2327243" y="379606"/>
                  <a:pt x="2339339" y="28845"/>
                  <a:pt x="2351434" y="147378"/>
                </a:cubicBezTo>
                <a:cubicBezTo>
                  <a:pt x="2363529" y="265911"/>
                  <a:pt x="2363530" y="1010978"/>
                  <a:pt x="2380463" y="1076292"/>
                </a:cubicBezTo>
                <a:cubicBezTo>
                  <a:pt x="2397396" y="1141606"/>
                  <a:pt x="2424006" y="464272"/>
                  <a:pt x="2453034" y="539263"/>
                </a:cubicBezTo>
                <a:cubicBezTo>
                  <a:pt x="2482063" y="614253"/>
                  <a:pt x="2491739" y="1301264"/>
                  <a:pt x="2554634" y="1526235"/>
                </a:cubicBezTo>
                <a:cubicBezTo>
                  <a:pt x="2617529" y="1751206"/>
                  <a:pt x="2668330" y="1770559"/>
                  <a:pt x="2830406" y="1889092"/>
                </a:cubicBezTo>
                <a:cubicBezTo>
                  <a:pt x="2992482" y="2007625"/>
                  <a:pt x="3418234" y="2094711"/>
                  <a:pt x="3527091" y="2237435"/>
                </a:cubicBezTo>
                <a:cubicBezTo>
                  <a:pt x="3635948" y="2380159"/>
                  <a:pt x="3599663" y="2593035"/>
                  <a:pt x="3483549" y="2745435"/>
                </a:cubicBezTo>
                <a:cubicBezTo>
                  <a:pt x="3367435" y="2897835"/>
                  <a:pt x="2958616" y="3023626"/>
                  <a:pt x="2830406" y="3151835"/>
                </a:cubicBezTo>
                <a:cubicBezTo>
                  <a:pt x="2702196" y="3280044"/>
                  <a:pt x="2733644" y="3432444"/>
                  <a:pt x="2714291" y="3514692"/>
                </a:cubicBezTo>
                <a:cubicBezTo>
                  <a:pt x="2694938" y="3596940"/>
                  <a:pt x="2719129" y="3623549"/>
                  <a:pt x="2714291" y="3645320"/>
                </a:cubicBezTo>
                <a:cubicBezTo>
                  <a:pt x="2709453" y="3667091"/>
                  <a:pt x="2685263" y="3645320"/>
                  <a:pt x="2685263" y="3645320"/>
                </a:cubicBezTo>
                <a:lnTo>
                  <a:pt x="2641720" y="3645320"/>
                </a:lnTo>
                <a:cubicBezTo>
                  <a:pt x="2627206" y="3645320"/>
                  <a:pt x="2605434" y="3647739"/>
                  <a:pt x="2598177" y="3645320"/>
                </a:cubicBezTo>
                <a:cubicBezTo>
                  <a:pt x="2590920" y="3642901"/>
                  <a:pt x="2598177" y="3630806"/>
                  <a:pt x="2598177" y="3630806"/>
                </a:cubicBezTo>
                <a:cubicBezTo>
                  <a:pt x="2598177" y="3618711"/>
                  <a:pt x="2600596" y="3642901"/>
                  <a:pt x="2598177" y="3572749"/>
                </a:cubicBezTo>
                <a:cubicBezTo>
                  <a:pt x="2595758" y="3502597"/>
                  <a:pt x="2612692" y="3296978"/>
                  <a:pt x="2583663" y="3209892"/>
                </a:cubicBezTo>
                <a:cubicBezTo>
                  <a:pt x="2554635" y="3122806"/>
                  <a:pt x="2513511" y="3084102"/>
                  <a:pt x="2424006" y="3050235"/>
                </a:cubicBezTo>
                <a:cubicBezTo>
                  <a:pt x="2334501" y="3016368"/>
                  <a:pt x="2382882" y="3021206"/>
                  <a:pt x="2090177" y="300669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Plus 12"/>
          <p:cNvSpPr/>
          <p:nvPr/>
        </p:nvSpPr>
        <p:spPr>
          <a:xfrm>
            <a:off x="495095" y="5268499"/>
            <a:ext cx="216024" cy="216024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Plus 29"/>
          <p:cNvSpPr/>
          <p:nvPr/>
        </p:nvSpPr>
        <p:spPr>
          <a:xfrm>
            <a:off x="865493" y="5733256"/>
            <a:ext cx="216024" cy="216024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Plus 30"/>
          <p:cNvSpPr/>
          <p:nvPr/>
        </p:nvSpPr>
        <p:spPr>
          <a:xfrm>
            <a:off x="1259632" y="5277143"/>
            <a:ext cx="216024" cy="216024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Plus 31"/>
          <p:cNvSpPr/>
          <p:nvPr/>
        </p:nvSpPr>
        <p:spPr>
          <a:xfrm>
            <a:off x="1486096" y="5947580"/>
            <a:ext cx="216024" cy="216024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Plus 32"/>
          <p:cNvSpPr/>
          <p:nvPr/>
        </p:nvSpPr>
        <p:spPr>
          <a:xfrm>
            <a:off x="2120660" y="5061949"/>
            <a:ext cx="216024" cy="216024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Plus 33"/>
          <p:cNvSpPr/>
          <p:nvPr/>
        </p:nvSpPr>
        <p:spPr>
          <a:xfrm>
            <a:off x="1772437" y="5528911"/>
            <a:ext cx="216024" cy="216024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Plus 34"/>
          <p:cNvSpPr/>
          <p:nvPr/>
        </p:nvSpPr>
        <p:spPr>
          <a:xfrm>
            <a:off x="2334378" y="5939291"/>
            <a:ext cx="216024" cy="216024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Plus 35"/>
          <p:cNvSpPr/>
          <p:nvPr/>
        </p:nvSpPr>
        <p:spPr>
          <a:xfrm>
            <a:off x="2566921" y="5459301"/>
            <a:ext cx="216024" cy="216024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Plus 37"/>
          <p:cNvSpPr/>
          <p:nvPr/>
        </p:nvSpPr>
        <p:spPr>
          <a:xfrm>
            <a:off x="3275856" y="5385155"/>
            <a:ext cx="216024" cy="216024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Plus 39"/>
          <p:cNvSpPr/>
          <p:nvPr/>
        </p:nvSpPr>
        <p:spPr>
          <a:xfrm>
            <a:off x="3061806" y="5939291"/>
            <a:ext cx="216024" cy="216024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Plus 40"/>
          <p:cNvSpPr/>
          <p:nvPr/>
        </p:nvSpPr>
        <p:spPr>
          <a:xfrm>
            <a:off x="2674933" y="5050775"/>
            <a:ext cx="216024" cy="216024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2267744" y="4797152"/>
            <a:ext cx="68941" cy="7200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2396674" y="4221088"/>
            <a:ext cx="91431" cy="7200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2533820" y="4437112"/>
            <a:ext cx="62998" cy="7200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2323105" y="4509120"/>
            <a:ext cx="91431" cy="7200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2595417" y="4653136"/>
            <a:ext cx="91431" cy="7200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2470302" y="4005064"/>
            <a:ext cx="71615" cy="9465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>
            <a:off x="2607315" y="4877544"/>
            <a:ext cx="91431" cy="7200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2488105" y="3657600"/>
            <a:ext cx="91431" cy="7200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reeform 6"/>
          <p:cNvSpPr/>
          <p:nvPr/>
        </p:nvSpPr>
        <p:spPr>
          <a:xfrm>
            <a:off x="368300" y="764704"/>
            <a:ext cx="4495800" cy="1656184"/>
          </a:xfrm>
          <a:custGeom>
            <a:avLst/>
            <a:gdLst>
              <a:gd name="connsiteX0" fmla="*/ 25400 w 4495800"/>
              <a:gd name="connsiteY0" fmla="*/ 787400 h 1422400"/>
              <a:gd name="connsiteX1" fmla="*/ 673100 w 4495800"/>
              <a:gd name="connsiteY1" fmla="*/ 889000 h 1422400"/>
              <a:gd name="connsiteX2" fmla="*/ 825500 w 4495800"/>
              <a:gd name="connsiteY2" fmla="*/ 1028700 h 1422400"/>
              <a:gd name="connsiteX3" fmla="*/ 1054100 w 4495800"/>
              <a:gd name="connsiteY3" fmla="*/ 1079500 h 1422400"/>
              <a:gd name="connsiteX4" fmla="*/ 1333500 w 4495800"/>
              <a:gd name="connsiteY4" fmla="*/ 1155700 h 1422400"/>
              <a:gd name="connsiteX5" fmla="*/ 1498600 w 4495800"/>
              <a:gd name="connsiteY5" fmla="*/ 1168400 h 1422400"/>
              <a:gd name="connsiteX6" fmla="*/ 2006600 w 4495800"/>
              <a:gd name="connsiteY6" fmla="*/ 1346200 h 1422400"/>
              <a:gd name="connsiteX7" fmla="*/ 2298700 w 4495800"/>
              <a:gd name="connsiteY7" fmla="*/ 1371600 h 1422400"/>
              <a:gd name="connsiteX8" fmla="*/ 2679700 w 4495800"/>
              <a:gd name="connsiteY8" fmla="*/ 1371600 h 1422400"/>
              <a:gd name="connsiteX9" fmla="*/ 2908300 w 4495800"/>
              <a:gd name="connsiteY9" fmla="*/ 1333500 h 1422400"/>
              <a:gd name="connsiteX10" fmla="*/ 3378200 w 4495800"/>
              <a:gd name="connsiteY10" fmla="*/ 1422400 h 1422400"/>
              <a:gd name="connsiteX11" fmla="*/ 3759200 w 4495800"/>
              <a:gd name="connsiteY11" fmla="*/ 1308100 h 1422400"/>
              <a:gd name="connsiteX12" fmla="*/ 4076700 w 4495800"/>
              <a:gd name="connsiteY12" fmla="*/ 1384300 h 1422400"/>
              <a:gd name="connsiteX13" fmla="*/ 4432300 w 4495800"/>
              <a:gd name="connsiteY13" fmla="*/ 1422400 h 1422400"/>
              <a:gd name="connsiteX14" fmla="*/ 4495800 w 4495800"/>
              <a:gd name="connsiteY14" fmla="*/ 1422400 h 1422400"/>
              <a:gd name="connsiteX15" fmla="*/ 4495800 w 4495800"/>
              <a:gd name="connsiteY15" fmla="*/ 0 h 1422400"/>
              <a:gd name="connsiteX16" fmla="*/ 0 w 4495800"/>
              <a:gd name="connsiteY16" fmla="*/ 0 h 1422400"/>
              <a:gd name="connsiteX17" fmla="*/ 0 w 4495800"/>
              <a:gd name="connsiteY17" fmla="*/ 787400 h 142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495800" h="1422400">
                <a:moveTo>
                  <a:pt x="25400" y="787400"/>
                </a:moveTo>
                <a:lnTo>
                  <a:pt x="673100" y="889000"/>
                </a:lnTo>
                <a:lnTo>
                  <a:pt x="825500" y="1028700"/>
                </a:lnTo>
                <a:lnTo>
                  <a:pt x="1054100" y="1079500"/>
                </a:lnTo>
                <a:lnTo>
                  <a:pt x="1333500" y="1155700"/>
                </a:lnTo>
                <a:lnTo>
                  <a:pt x="1498600" y="1168400"/>
                </a:lnTo>
                <a:lnTo>
                  <a:pt x="2006600" y="1346200"/>
                </a:lnTo>
                <a:lnTo>
                  <a:pt x="2298700" y="1371600"/>
                </a:lnTo>
                <a:lnTo>
                  <a:pt x="2679700" y="1371600"/>
                </a:lnTo>
                <a:lnTo>
                  <a:pt x="2908300" y="1333500"/>
                </a:lnTo>
                <a:lnTo>
                  <a:pt x="3378200" y="1422400"/>
                </a:lnTo>
                <a:lnTo>
                  <a:pt x="3759200" y="1308100"/>
                </a:lnTo>
                <a:lnTo>
                  <a:pt x="4076700" y="1384300"/>
                </a:lnTo>
                <a:lnTo>
                  <a:pt x="4432300" y="1422400"/>
                </a:lnTo>
                <a:lnTo>
                  <a:pt x="4495800" y="1422400"/>
                </a:lnTo>
                <a:lnTo>
                  <a:pt x="4495800" y="0"/>
                </a:lnTo>
                <a:lnTo>
                  <a:pt x="0" y="0"/>
                </a:lnTo>
                <a:lnTo>
                  <a:pt x="0" y="787400"/>
                </a:lnTo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179512" y="404664"/>
            <a:ext cx="423595" cy="11881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ctangle 42"/>
          <p:cNvSpPr/>
          <p:nvPr/>
        </p:nvSpPr>
        <p:spPr>
          <a:xfrm>
            <a:off x="4788024" y="620688"/>
            <a:ext cx="213944" cy="180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Rectangle 46"/>
          <p:cNvSpPr/>
          <p:nvPr/>
        </p:nvSpPr>
        <p:spPr>
          <a:xfrm>
            <a:off x="441898" y="476672"/>
            <a:ext cx="4422360" cy="450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Freeform 2"/>
          <p:cNvSpPr/>
          <p:nvPr/>
        </p:nvSpPr>
        <p:spPr>
          <a:xfrm>
            <a:off x="1935480" y="2132856"/>
            <a:ext cx="1135380" cy="601980"/>
          </a:xfrm>
          <a:custGeom>
            <a:avLst/>
            <a:gdLst>
              <a:gd name="connsiteX0" fmla="*/ 0 w 1135380"/>
              <a:gd name="connsiteY0" fmla="*/ 0 h 601980"/>
              <a:gd name="connsiteX1" fmla="*/ 53340 w 1135380"/>
              <a:gd name="connsiteY1" fmla="*/ 144780 h 601980"/>
              <a:gd name="connsiteX2" fmla="*/ 106680 w 1135380"/>
              <a:gd name="connsiteY2" fmla="*/ 160020 h 601980"/>
              <a:gd name="connsiteX3" fmla="*/ 160020 w 1135380"/>
              <a:gd name="connsiteY3" fmla="*/ 266700 h 601980"/>
              <a:gd name="connsiteX4" fmla="*/ 220980 w 1135380"/>
              <a:gd name="connsiteY4" fmla="*/ 259080 h 601980"/>
              <a:gd name="connsiteX5" fmla="*/ 274320 w 1135380"/>
              <a:gd name="connsiteY5" fmla="*/ 403860 h 601980"/>
              <a:gd name="connsiteX6" fmla="*/ 320040 w 1135380"/>
              <a:gd name="connsiteY6" fmla="*/ 411480 h 601980"/>
              <a:gd name="connsiteX7" fmla="*/ 373380 w 1135380"/>
              <a:gd name="connsiteY7" fmla="*/ 502920 h 601980"/>
              <a:gd name="connsiteX8" fmla="*/ 449580 w 1135380"/>
              <a:gd name="connsiteY8" fmla="*/ 541020 h 601980"/>
              <a:gd name="connsiteX9" fmla="*/ 472440 w 1135380"/>
              <a:gd name="connsiteY9" fmla="*/ 601980 h 601980"/>
              <a:gd name="connsiteX10" fmla="*/ 739140 w 1135380"/>
              <a:gd name="connsiteY10" fmla="*/ 601980 h 601980"/>
              <a:gd name="connsiteX11" fmla="*/ 792480 w 1135380"/>
              <a:gd name="connsiteY11" fmla="*/ 556260 h 601980"/>
              <a:gd name="connsiteX12" fmla="*/ 853440 w 1135380"/>
              <a:gd name="connsiteY12" fmla="*/ 548640 h 601980"/>
              <a:gd name="connsiteX13" fmla="*/ 899160 w 1135380"/>
              <a:gd name="connsiteY13" fmla="*/ 441960 h 601980"/>
              <a:gd name="connsiteX14" fmla="*/ 967740 w 1135380"/>
              <a:gd name="connsiteY14" fmla="*/ 419100 h 601980"/>
              <a:gd name="connsiteX15" fmla="*/ 998220 w 1135380"/>
              <a:gd name="connsiteY15" fmla="*/ 342900 h 601980"/>
              <a:gd name="connsiteX16" fmla="*/ 1066800 w 1135380"/>
              <a:gd name="connsiteY16" fmla="*/ 297180 h 601980"/>
              <a:gd name="connsiteX17" fmla="*/ 1097280 w 1135380"/>
              <a:gd name="connsiteY17" fmla="*/ 220980 h 601980"/>
              <a:gd name="connsiteX18" fmla="*/ 1135380 w 1135380"/>
              <a:gd name="connsiteY18" fmla="*/ 205740 h 601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135380" h="601980">
                <a:moveTo>
                  <a:pt x="0" y="0"/>
                </a:moveTo>
                <a:lnTo>
                  <a:pt x="53340" y="144780"/>
                </a:lnTo>
                <a:lnTo>
                  <a:pt x="106680" y="160020"/>
                </a:lnTo>
                <a:lnTo>
                  <a:pt x="160020" y="266700"/>
                </a:lnTo>
                <a:lnTo>
                  <a:pt x="220980" y="259080"/>
                </a:lnTo>
                <a:lnTo>
                  <a:pt x="274320" y="403860"/>
                </a:lnTo>
                <a:lnTo>
                  <a:pt x="320040" y="411480"/>
                </a:lnTo>
                <a:lnTo>
                  <a:pt x="373380" y="502920"/>
                </a:lnTo>
                <a:lnTo>
                  <a:pt x="449580" y="541020"/>
                </a:lnTo>
                <a:lnTo>
                  <a:pt x="472440" y="601980"/>
                </a:lnTo>
                <a:lnTo>
                  <a:pt x="739140" y="601980"/>
                </a:lnTo>
                <a:lnTo>
                  <a:pt x="792480" y="556260"/>
                </a:lnTo>
                <a:lnTo>
                  <a:pt x="853440" y="548640"/>
                </a:lnTo>
                <a:lnTo>
                  <a:pt x="899160" y="441960"/>
                </a:lnTo>
                <a:lnTo>
                  <a:pt x="967740" y="419100"/>
                </a:lnTo>
                <a:lnTo>
                  <a:pt x="998220" y="342900"/>
                </a:lnTo>
                <a:lnTo>
                  <a:pt x="1066800" y="297180"/>
                </a:lnTo>
                <a:lnTo>
                  <a:pt x="1097280" y="220980"/>
                </a:lnTo>
                <a:lnTo>
                  <a:pt x="1135380" y="205740"/>
                </a:lnTo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>
            <a:off x="2686848" y="2458547"/>
            <a:ext cx="2821256" cy="263179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2" descr="File:Bingham Canyon mine 2016.jpg">
            <a:extLst>
              <a:ext uri="{FF2B5EF4-FFF2-40B4-BE49-F238E27FC236}">
                <a16:creationId xmlns:a16="http://schemas.microsoft.com/office/drawing/2014/main" id="{A446DEEC-8C7C-467B-9E01-9C009248A5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98134" y="4722494"/>
            <a:ext cx="3334841" cy="2005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86420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9776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How do we find porphyry deposits?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652120" y="1340768"/>
            <a:ext cx="3312368" cy="53285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1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Lots of fieldwork</a:t>
            </a:r>
          </a:p>
          <a:p>
            <a:endParaRPr lang="en-GB" sz="6100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  <a:p>
            <a:r>
              <a:rPr lang="en-GB" sz="61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Mapping</a:t>
            </a:r>
          </a:p>
          <a:p>
            <a:endParaRPr lang="en-GB" sz="6100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  <a:p>
            <a:r>
              <a:rPr lang="en-GB" sz="61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Sampling</a:t>
            </a:r>
          </a:p>
          <a:p>
            <a:endParaRPr lang="en-GB" sz="6100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  <a:p>
            <a:r>
              <a:rPr lang="en-GB" sz="61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Geochemistry</a:t>
            </a:r>
          </a:p>
          <a:p>
            <a:endParaRPr lang="en-GB" sz="6100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  <a:p>
            <a:r>
              <a:rPr lang="en-GB" sz="61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Geophysics</a:t>
            </a:r>
          </a:p>
          <a:p>
            <a:endParaRPr lang="en-GB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2C923E2-C8E7-4832-8362-042A780C42B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644" y="1268760"/>
            <a:ext cx="5396658" cy="357528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4A87AEE-114C-4695-8AD7-3B6AF7B5D450}"/>
              </a:ext>
            </a:extLst>
          </p:cNvPr>
          <p:cNvSpPr/>
          <p:nvPr/>
        </p:nvSpPr>
        <p:spPr>
          <a:xfrm>
            <a:off x="395536" y="4942909"/>
            <a:ext cx="52565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err="1">
                <a:solidFill>
                  <a:schemeClr val="bg1"/>
                </a:solidFill>
              </a:rPr>
              <a:t>Coed</a:t>
            </a:r>
            <a:r>
              <a:rPr lang="en-GB" sz="2400" b="1" dirty="0">
                <a:solidFill>
                  <a:schemeClr val="bg1"/>
                </a:solidFill>
              </a:rPr>
              <a:t>-y-</a:t>
            </a:r>
            <a:r>
              <a:rPr lang="en-GB" sz="2400" b="1" dirty="0" err="1">
                <a:solidFill>
                  <a:schemeClr val="bg1"/>
                </a:solidFill>
              </a:rPr>
              <a:t>Brenin</a:t>
            </a:r>
            <a:r>
              <a:rPr lang="en-GB" sz="2400" b="1" dirty="0">
                <a:solidFill>
                  <a:schemeClr val="bg1"/>
                </a:solidFill>
              </a:rPr>
              <a:t> Porphyry Cu-Mo Deposit </a:t>
            </a:r>
          </a:p>
          <a:p>
            <a:r>
              <a:rPr lang="en-GB" sz="1600" dirty="0">
                <a:solidFill>
                  <a:schemeClr val="bg1"/>
                </a:solidFill>
              </a:rPr>
              <a:t> © Copyright Ashley Dace/</a:t>
            </a:r>
            <a:r>
              <a:rPr lang="en-GB" sz="1600" dirty="0" err="1">
                <a:solidFill>
                  <a:schemeClr val="bg1"/>
                </a:solidFill>
              </a:rPr>
              <a:t>Geograph</a:t>
            </a:r>
            <a:endParaRPr lang="en-GB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7970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34280"/>
            <a:ext cx="8229600" cy="1143000"/>
          </a:xfrm>
        </p:spPr>
        <p:txBody>
          <a:bodyPr/>
          <a:lstStyle/>
          <a:p>
            <a:r>
              <a:rPr lang="en-GB" b="1" dirty="0"/>
              <a:t>Porphyry alteration zoning</a:t>
            </a:r>
          </a:p>
        </p:txBody>
      </p:sp>
      <p:sp>
        <p:nvSpPr>
          <p:cNvPr id="4" name="Freeform 3"/>
          <p:cNvSpPr/>
          <p:nvPr/>
        </p:nvSpPr>
        <p:spPr>
          <a:xfrm>
            <a:off x="2356853" y="2251009"/>
            <a:ext cx="4475310" cy="3454751"/>
          </a:xfrm>
          <a:custGeom>
            <a:avLst/>
            <a:gdLst>
              <a:gd name="connsiteX0" fmla="*/ 2559508 w 4642333"/>
              <a:gd name="connsiteY0" fmla="*/ 3334960 h 3583686"/>
              <a:gd name="connsiteX1" fmla="*/ 2921458 w 4642333"/>
              <a:gd name="connsiteY1" fmla="*/ 2953960 h 3583686"/>
              <a:gd name="connsiteX2" fmla="*/ 3600908 w 4642333"/>
              <a:gd name="connsiteY2" fmla="*/ 2661860 h 3583686"/>
              <a:gd name="connsiteX3" fmla="*/ 4166058 w 4642333"/>
              <a:gd name="connsiteY3" fmla="*/ 2369760 h 3583686"/>
              <a:gd name="connsiteX4" fmla="*/ 4458158 w 4642333"/>
              <a:gd name="connsiteY4" fmla="*/ 2153860 h 3583686"/>
              <a:gd name="connsiteX5" fmla="*/ 4051758 w 4642333"/>
              <a:gd name="connsiteY5" fmla="*/ 2134810 h 3583686"/>
              <a:gd name="connsiteX6" fmla="*/ 4337508 w 4642333"/>
              <a:gd name="connsiteY6" fmla="*/ 1912560 h 3583686"/>
              <a:gd name="connsiteX7" fmla="*/ 4616908 w 4642333"/>
              <a:gd name="connsiteY7" fmla="*/ 1569660 h 3583686"/>
              <a:gd name="connsiteX8" fmla="*/ 4235908 w 4642333"/>
              <a:gd name="connsiteY8" fmla="*/ 1633160 h 3583686"/>
              <a:gd name="connsiteX9" fmla="*/ 4445458 w 4642333"/>
              <a:gd name="connsiteY9" fmla="*/ 1283910 h 3583686"/>
              <a:gd name="connsiteX10" fmla="*/ 4642308 w 4642333"/>
              <a:gd name="connsiteY10" fmla="*/ 877510 h 3583686"/>
              <a:gd name="connsiteX11" fmla="*/ 4432758 w 4642333"/>
              <a:gd name="connsiteY11" fmla="*/ 966410 h 3583686"/>
              <a:gd name="connsiteX12" fmla="*/ 4572458 w 4642333"/>
              <a:gd name="connsiteY12" fmla="*/ 591760 h 3583686"/>
              <a:gd name="connsiteX13" fmla="*/ 4572458 w 4642333"/>
              <a:gd name="connsiteY13" fmla="*/ 528260 h 3583686"/>
              <a:gd name="connsiteX14" fmla="*/ 4401008 w 4642333"/>
              <a:gd name="connsiteY14" fmla="*/ 515560 h 3583686"/>
              <a:gd name="connsiteX15" fmla="*/ 4115258 w 4642333"/>
              <a:gd name="connsiteY15" fmla="*/ 477460 h 3583686"/>
              <a:gd name="connsiteX16" fmla="*/ 3829508 w 4642333"/>
              <a:gd name="connsiteY16" fmla="*/ 452060 h 3583686"/>
              <a:gd name="connsiteX17" fmla="*/ 3581858 w 4642333"/>
              <a:gd name="connsiteY17" fmla="*/ 420310 h 3583686"/>
              <a:gd name="connsiteX18" fmla="*/ 3397708 w 4642333"/>
              <a:gd name="connsiteY18" fmla="*/ 388560 h 3583686"/>
              <a:gd name="connsiteX19" fmla="*/ 3092908 w 4642333"/>
              <a:gd name="connsiteY19" fmla="*/ 286960 h 3583686"/>
              <a:gd name="connsiteX20" fmla="*/ 2661108 w 4642333"/>
              <a:gd name="connsiteY20" fmla="*/ 1210 h 3583686"/>
              <a:gd name="connsiteX21" fmla="*/ 2349958 w 4642333"/>
              <a:gd name="connsiteY21" fmla="*/ 179010 h 3583686"/>
              <a:gd name="connsiteX22" fmla="*/ 1905458 w 4642333"/>
              <a:gd name="connsiteY22" fmla="*/ 45660 h 3583686"/>
              <a:gd name="connsiteX23" fmla="*/ 1556208 w 4642333"/>
              <a:gd name="connsiteY23" fmla="*/ 159960 h 3583686"/>
              <a:gd name="connsiteX24" fmla="*/ 1238708 w 4642333"/>
              <a:gd name="connsiteY24" fmla="*/ 267910 h 3583686"/>
              <a:gd name="connsiteX25" fmla="*/ 984708 w 4642333"/>
              <a:gd name="connsiteY25" fmla="*/ 299660 h 3583686"/>
              <a:gd name="connsiteX26" fmla="*/ 286208 w 4642333"/>
              <a:gd name="connsiteY26" fmla="*/ 382210 h 3583686"/>
              <a:gd name="connsiteX27" fmla="*/ 203658 w 4642333"/>
              <a:gd name="connsiteY27" fmla="*/ 382210 h 3583686"/>
              <a:gd name="connsiteX28" fmla="*/ 146508 w 4642333"/>
              <a:gd name="connsiteY28" fmla="*/ 407610 h 3583686"/>
              <a:gd name="connsiteX29" fmla="*/ 210008 w 4642333"/>
              <a:gd name="connsiteY29" fmla="*/ 521910 h 3583686"/>
              <a:gd name="connsiteX30" fmla="*/ 311608 w 4642333"/>
              <a:gd name="connsiteY30" fmla="*/ 693360 h 3583686"/>
              <a:gd name="connsiteX31" fmla="*/ 83008 w 4642333"/>
              <a:gd name="connsiteY31" fmla="*/ 636210 h 3583686"/>
              <a:gd name="connsiteX32" fmla="*/ 108408 w 4642333"/>
              <a:gd name="connsiteY32" fmla="*/ 788610 h 3583686"/>
              <a:gd name="connsiteX33" fmla="*/ 305258 w 4642333"/>
              <a:gd name="connsiteY33" fmla="*/ 1188660 h 3583686"/>
              <a:gd name="connsiteX34" fmla="*/ 458 w 4642333"/>
              <a:gd name="connsiteY34" fmla="*/ 1150560 h 3583686"/>
              <a:gd name="connsiteX35" fmla="*/ 387808 w 4642333"/>
              <a:gd name="connsiteY35" fmla="*/ 1633160 h 3583686"/>
              <a:gd name="connsiteX36" fmla="*/ 718008 w 4642333"/>
              <a:gd name="connsiteY36" fmla="*/ 1887160 h 3583686"/>
              <a:gd name="connsiteX37" fmla="*/ 273508 w 4642333"/>
              <a:gd name="connsiteY37" fmla="*/ 1880810 h 3583686"/>
              <a:gd name="connsiteX38" fmla="*/ 838658 w 4642333"/>
              <a:gd name="connsiteY38" fmla="*/ 2388810 h 3583686"/>
              <a:gd name="connsiteX39" fmla="*/ 1302208 w 4642333"/>
              <a:gd name="connsiteY39" fmla="*/ 2820610 h 3583686"/>
              <a:gd name="connsiteX40" fmla="*/ 895808 w 4642333"/>
              <a:gd name="connsiteY40" fmla="*/ 2757110 h 3583686"/>
              <a:gd name="connsiteX41" fmla="*/ 1397458 w 4642333"/>
              <a:gd name="connsiteY41" fmla="*/ 3157160 h 3583686"/>
              <a:gd name="connsiteX42" fmla="*/ 1905458 w 4642333"/>
              <a:gd name="connsiteY42" fmla="*/ 3411160 h 3583686"/>
              <a:gd name="connsiteX43" fmla="*/ 1975308 w 4642333"/>
              <a:gd name="connsiteY43" fmla="*/ 3519110 h 3583686"/>
              <a:gd name="connsiteX44" fmla="*/ 2083258 w 4642333"/>
              <a:gd name="connsiteY44" fmla="*/ 3582610 h 3583686"/>
              <a:gd name="connsiteX45" fmla="*/ 2457908 w 4642333"/>
              <a:gd name="connsiteY45" fmla="*/ 3468310 h 3583686"/>
              <a:gd name="connsiteX46" fmla="*/ 2559508 w 4642333"/>
              <a:gd name="connsiteY46" fmla="*/ 3334960 h 3583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642333" h="3583686">
                <a:moveTo>
                  <a:pt x="2559508" y="3334960"/>
                </a:moveTo>
                <a:cubicBezTo>
                  <a:pt x="2636766" y="3249235"/>
                  <a:pt x="2747891" y="3066143"/>
                  <a:pt x="2921458" y="2953960"/>
                </a:cubicBezTo>
                <a:cubicBezTo>
                  <a:pt x="3095025" y="2841777"/>
                  <a:pt x="3393475" y="2759227"/>
                  <a:pt x="3600908" y="2661860"/>
                </a:cubicBezTo>
                <a:cubicBezTo>
                  <a:pt x="3808341" y="2564493"/>
                  <a:pt x="4023183" y="2454427"/>
                  <a:pt x="4166058" y="2369760"/>
                </a:cubicBezTo>
                <a:cubicBezTo>
                  <a:pt x="4308933" y="2285093"/>
                  <a:pt x="4477208" y="2193018"/>
                  <a:pt x="4458158" y="2153860"/>
                </a:cubicBezTo>
                <a:cubicBezTo>
                  <a:pt x="4439108" y="2114702"/>
                  <a:pt x="4071866" y="2175027"/>
                  <a:pt x="4051758" y="2134810"/>
                </a:cubicBezTo>
                <a:cubicBezTo>
                  <a:pt x="4031650" y="2094593"/>
                  <a:pt x="4243316" y="2006752"/>
                  <a:pt x="4337508" y="1912560"/>
                </a:cubicBezTo>
                <a:cubicBezTo>
                  <a:pt x="4431700" y="1818368"/>
                  <a:pt x="4633841" y="1616227"/>
                  <a:pt x="4616908" y="1569660"/>
                </a:cubicBezTo>
                <a:cubicBezTo>
                  <a:pt x="4599975" y="1523093"/>
                  <a:pt x="4264483" y="1680785"/>
                  <a:pt x="4235908" y="1633160"/>
                </a:cubicBezTo>
                <a:cubicBezTo>
                  <a:pt x="4207333" y="1585535"/>
                  <a:pt x="4377725" y="1409852"/>
                  <a:pt x="4445458" y="1283910"/>
                </a:cubicBezTo>
                <a:cubicBezTo>
                  <a:pt x="4513191" y="1157968"/>
                  <a:pt x="4644425" y="930427"/>
                  <a:pt x="4642308" y="877510"/>
                </a:cubicBezTo>
                <a:cubicBezTo>
                  <a:pt x="4640191" y="824593"/>
                  <a:pt x="4444400" y="1014035"/>
                  <a:pt x="4432758" y="966410"/>
                </a:cubicBezTo>
                <a:cubicBezTo>
                  <a:pt x="4421116" y="918785"/>
                  <a:pt x="4549175" y="664785"/>
                  <a:pt x="4572458" y="591760"/>
                </a:cubicBezTo>
                <a:cubicBezTo>
                  <a:pt x="4595741" y="518735"/>
                  <a:pt x="4601033" y="540960"/>
                  <a:pt x="4572458" y="528260"/>
                </a:cubicBezTo>
                <a:cubicBezTo>
                  <a:pt x="4543883" y="515560"/>
                  <a:pt x="4477208" y="524027"/>
                  <a:pt x="4401008" y="515560"/>
                </a:cubicBezTo>
                <a:cubicBezTo>
                  <a:pt x="4324808" y="507093"/>
                  <a:pt x="4210508" y="488043"/>
                  <a:pt x="4115258" y="477460"/>
                </a:cubicBezTo>
                <a:cubicBezTo>
                  <a:pt x="4020008" y="466877"/>
                  <a:pt x="3918408" y="461585"/>
                  <a:pt x="3829508" y="452060"/>
                </a:cubicBezTo>
                <a:cubicBezTo>
                  <a:pt x="3740608" y="442535"/>
                  <a:pt x="3653825" y="430893"/>
                  <a:pt x="3581858" y="420310"/>
                </a:cubicBezTo>
                <a:cubicBezTo>
                  <a:pt x="3509891" y="409727"/>
                  <a:pt x="3479200" y="410785"/>
                  <a:pt x="3397708" y="388560"/>
                </a:cubicBezTo>
                <a:cubicBezTo>
                  <a:pt x="3316216" y="366335"/>
                  <a:pt x="3215675" y="351518"/>
                  <a:pt x="3092908" y="286960"/>
                </a:cubicBezTo>
                <a:cubicBezTo>
                  <a:pt x="2970141" y="222402"/>
                  <a:pt x="2784933" y="19202"/>
                  <a:pt x="2661108" y="1210"/>
                </a:cubicBezTo>
                <a:cubicBezTo>
                  <a:pt x="2537283" y="-16782"/>
                  <a:pt x="2475900" y="171602"/>
                  <a:pt x="2349958" y="179010"/>
                </a:cubicBezTo>
                <a:cubicBezTo>
                  <a:pt x="2224016" y="186418"/>
                  <a:pt x="2037750" y="48835"/>
                  <a:pt x="1905458" y="45660"/>
                </a:cubicBezTo>
                <a:cubicBezTo>
                  <a:pt x="1773166" y="42485"/>
                  <a:pt x="1556208" y="159960"/>
                  <a:pt x="1556208" y="159960"/>
                </a:cubicBezTo>
                <a:cubicBezTo>
                  <a:pt x="1445083" y="197002"/>
                  <a:pt x="1333958" y="244627"/>
                  <a:pt x="1238708" y="267910"/>
                </a:cubicBezTo>
                <a:cubicBezTo>
                  <a:pt x="1143458" y="291193"/>
                  <a:pt x="984708" y="299660"/>
                  <a:pt x="984708" y="299660"/>
                </a:cubicBezTo>
                <a:lnTo>
                  <a:pt x="286208" y="382210"/>
                </a:lnTo>
                <a:cubicBezTo>
                  <a:pt x="156033" y="395968"/>
                  <a:pt x="226941" y="377977"/>
                  <a:pt x="203658" y="382210"/>
                </a:cubicBezTo>
                <a:cubicBezTo>
                  <a:pt x="180375" y="386443"/>
                  <a:pt x="145450" y="384327"/>
                  <a:pt x="146508" y="407610"/>
                </a:cubicBezTo>
                <a:cubicBezTo>
                  <a:pt x="147566" y="430893"/>
                  <a:pt x="182491" y="474285"/>
                  <a:pt x="210008" y="521910"/>
                </a:cubicBezTo>
                <a:cubicBezTo>
                  <a:pt x="237525" y="569535"/>
                  <a:pt x="332774" y="674310"/>
                  <a:pt x="311608" y="693360"/>
                </a:cubicBezTo>
                <a:cubicBezTo>
                  <a:pt x="290442" y="712410"/>
                  <a:pt x="116875" y="620335"/>
                  <a:pt x="83008" y="636210"/>
                </a:cubicBezTo>
                <a:cubicBezTo>
                  <a:pt x="49141" y="652085"/>
                  <a:pt x="71366" y="696535"/>
                  <a:pt x="108408" y="788610"/>
                </a:cubicBezTo>
                <a:cubicBezTo>
                  <a:pt x="145450" y="880685"/>
                  <a:pt x="323250" y="1128335"/>
                  <a:pt x="305258" y="1188660"/>
                </a:cubicBezTo>
                <a:cubicBezTo>
                  <a:pt x="287266" y="1248985"/>
                  <a:pt x="-13300" y="1076477"/>
                  <a:pt x="458" y="1150560"/>
                </a:cubicBezTo>
                <a:cubicBezTo>
                  <a:pt x="14216" y="1224643"/>
                  <a:pt x="268216" y="1510393"/>
                  <a:pt x="387808" y="1633160"/>
                </a:cubicBezTo>
                <a:cubicBezTo>
                  <a:pt x="507400" y="1755927"/>
                  <a:pt x="737058" y="1845885"/>
                  <a:pt x="718008" y="1887160"/>
                </a:cubicBezTo>
                <a:cubicBezTo>
                  <a:pt x="698958" y="1928435"/>
                  <a:pt x="253400" y="1797202"/>
                  <a:pt x="273508" y="1880810"/>
                </a:cubicBezTo>
                <a:cubicBezTo>
                  <a:pt x="293616" y="1964418"/>
                  <a:pt x="667208" y="2232177"/>
                  <a:pt x="838658" y="2388810"/>
                </a:cubicBezTo>
                <a:cubicBezTo>
                  <a:pt x="1010108" y="2545443"/>
                  <a:pt x="1292683" y="2759227"/>
                  <a:pt x="1302208" y="2820610"/>
                </a:cubicBezTo>
                <a:cubicBezTo>
                  <a:pt x="1311733" y="2881993"/>
                  <a:pt x="879933" y="2701018"/>
                  <a:pt x="895808" y="2757110"/>
                </a:cubicBezTo>
                <a:cubicBezTo>
                  <a:pt x="911683" y="2813202"/>
                  <a:pt x="1229183" y="3048152"/>
                  <a:pt x="1397458" y="3157160"/>
                </a:cubicBezTo>
                <a:cubicBezTo>
                  <a:pt x="1565733" y="3266168"/>
                  <a:pt x="1809150" y="3350835"/>
                  <a:pt x="1905458" y="3411160"/>
                </a:cubicBezTo>
                <a:cubicBezTo>
                  <a:pt x="2001766" y="3471485"/>
                  <a:pt x="1945675" y="3490535"/>
                  <a:pt x="1975308" y="3519110"/>
                </a:cubicBezTo>
                <a:cubicBezTo>
                  <a:pt x="2004941" y="3547685"/>
                  <a:pt x="2002825" y="3591077"/>
                  <a:pt x="2083258" y="3582610"/>
                </a:cubicBezTo>
                <a:cubicBezTo>
                  <a:pt x="2163691" y="3574143"/>
                  <a:pt x="2378533" y="3512760"/>
                  <a:pt x="2457908" y="3468310"/>
                </a:cubicBezTo>
                <a:cubicBezTo>
                  <a:pt x="2537283" y="3423860"/>
                  <a:pt x="2482250" y="3420685"/>
                  <a:pt x="2559508" y="3334960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Freeform 4"/>
          <p:cNvSpPr/>
          <p:nvPr/>
        </p:nvSpPr>
        <p:spPr>
          <a:xfrm>
            <a:off x="3365210" y="2747813"/>
            <a:ext cx="2365059" cy="2926301"/>
          </a:xfrm>
          <a:custGeom>
            <a:avLst/>
            <a:gdLst>
              <a:gd name="connsiteX0" fmla="*/ 903918 w 2453326"/>
              <a:gd name="connsiteY0" fmla="*/ 3003764 h 3035514"/>
              <a:gd name="connsiteX1" fmla="*/ 846768 w 2453326"/>
              <a:gd name="connsiteY1" fmla="*/ 2832314 h 3035514"/>
              <a:gd name="connsiteX2" fmla="*/ 713418 w 2453326"/>
              <a:gd name="connsiteY2" fmla="*/ 2444964 h 3035514"/>
              <a:gd name="connsiteX3" fmla="*/ 338768 w 2453326"/>
              <a:gd name="connsiteY3" fmla="*/ 1924264 h 3035514"/>
              <a:gd name="connsiteX4" fmla="*/ 2218 w 2453326"/>
              <a:gd name="connsiteY4" fmla="*/ 857464 h 3035514"/>
              <a:gd name="connsiteX5" fmla="*/ 205418 w 2453326"/>
              <a:gd name="connsiteY5" fmla="*/ 228814 h 3035514"/>
              <a:gd name="connsiteX6" fmla="*/ 453068 w 2453326"/>
              <a:gd name="connsiteY6" fmla="*/ 63714 h 3035514"/>
              <a:gd name="connsiteX7" fmla="*/ 770568 w 2453326"/>
              <a:gd name="connsiteY7" fmla="*/ 214 h 3035514"/>
              <a:gd name="connsiteX8" fmla="*/ 1831018 w 2453326"/>
              <a:gd name="connsiteY8" fmla="*/ 44664 h 3035514"/>
              <a:gd name="connsiteX9" fmla="*/ 2002468 w 2453326"/>
              <a:gd name="connsiteY9" fmla="*/ 89114 h 3035514"/>
              <a:gd name="connsiteX10" fmla="*/ 2243768 w 2453326"/>
              <a:gd name="connsiteY10" fmla="*/ 317714 h 3035514"/>
              <a:gd name="connsiteX11" fmla="*/ 2453318 w 2453326"/>
              <a:gd name="connsiteY11" fmla="*/ 793964 h 3035514"/>
              <a:gd name="connsiteX12" fmla="*/ 2250118 w 2453326"/>
              <a:gd name="connsiteY12" fmla="*/ 1625814 h 3035514"/>
              <a:gd name="connsiteX13" fmla="*/ 1843718 w 2453326"/>
              <a:gd name="connsiteY13" fmla="*/ 2356064 h 3035514"/>
              <a:gd name="connsiteX14" fmla="*/ 1551618 w 2453326"/>
              <a:gd name="connsiteY14" fmla="*/ 2787864 h 3035514"/>
              <a:gd name="connsiteX15" fmla="*/ 1405568 w 2453326"/>
              <a:gd name="connsiteY15" fmla="*/ 3035514 h 3035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453326" h="3035514">
                <a:moveTo>
                  <a:pt x="903918" y="3003764"/>
                </a:moveTo>
                <a:cubicBezTo>
                  <a:pt x="891218" y="2964605"/>
                  <a:pt x="878518" y="2925447"/>
                  <a:pt x="846768" y="2832314"/>
                </a:cubicBezTo>
                <a:cubicBezTo>
                  <a:pt x="815018" y="2739181"/>
                  <a:pt x="798085" y="2596306"/>
                  <a:pt x="713418" y="2444964"/>
                </a:cubicBezTo>
                <a:cubicBezTo>
                  <a:pt x="628751" y="2293622"/>
                  <a:pt x="457301" y="2188847"/>
                  <a:pt x="338768" y="1924264"/>
                </a:cubicBezTo>
                <a:cubicBezTo>
                  <a:pt x="220235" y="1659681"/>
                  <a:pt x="24443" y="1140039"/>
                  <a:pt x="2218" y="857464"/>
                </a:cubicBezTo>
                <a:cubicBezTo>
                  <a:pt x="-20007" y="574889"/>
                  <a:pt x="130276" y="361106"/>
                  <a:pt x="205418" y="228814"/>
                </a:cubicBezTo>
                <a:cubicBezTo>
                  <a:pt x="280560" y="96522"/>
                  <a:pt x="358876" y="101814"/>
                  <a:pt x="453068" y="63714"/>
                </a:cubicBezTo>
                <a:cubicBezTo>
                  <a:pt x="547260" y="25614"/>
                  <a:pt x="540910" y="3389"/>
                  <a:pt x="770568" y="214"/>
                </a:cubicBezTo>
                <a:cubicBezTo>
                  <a:pt x="1000226" y="-2961"/>
                  <a:pt x="1625702" y="29847"/>
                  <a:pt x="1831018" y="44664"/>
                </a:cubicBezTo>
                <a:cubicBezTo>
                  <a:pt x="2036334" y="59481"/>
                  <a:pt x="1933676" y="43606"/>
                  <a:pt x="2002468" y="89114"/>
                </a:cubicBezTo>
                <a:cubicBezTo>
                  <a:pt x="2071260" y="134622"/>
                  <a:pt x="2168626" y="200239"/>
                  <a:pt x="2243768" y="317714"/>
                </a:cubicBezTo>
                <a:cubicBezTo>
                  <a:pt x="2318910" y="435189"/>
                  <a:pt x="2452260" y="575947"/>
                  <a:pt x="2453318" y="793964"/>
                </a:cubicBezTo>
                <a:cubicBezTo>
                  <a:pt x="2454376" y="1011981"/>
                  <a:pt x="2351718" y="1365464"/>
                  <a:pt x="2250118" y="1625814"/>
                </a:cubicBezTo>
                <a:cubicBezTo>
                  <a:pt x="2148518" y="1886164"/>
                  <a:pt x="1960135" y="2162389"/>
                  <a:pt x="1843718" y="2356064"/>
                </a:cubicBezTo>
                <a:cubicBezTo>
                  <a:pt x="1727301" y="2549739"/>
                  <a:pt x="1624643" y="2674622"/>
                  <a:pt x="1551618" y="2787864"/>
                </a:cubicBezTo>
                <a:cubicBezTo>
                  <a:pt x="1478593" y="2901106"/>
                  <a:pt x="1442080" y="2968310"/>
                  <a:pt x="1405568" y="3035514"/>
                </a:cubicBezTo>
              </a:path>
            </a:pathLst>
          </a:cu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Freeform 5"/>
          <p:cNvSpPr/>
          <p:nvPr/>
        </p:nvSpPr>
        <p:spPr>
          <a:xfrm>
            <a:off x="3944171" y="2849324"/>
            <a:ext cx="1244241" cy="2902878"/>
          </a:xfrm>
          <a:custGeom>
            <a:avLst/>
            <a:gdLst>
              <a:gd name="connsiteX0" fmla="*/ 333513 w 1290677"/>
              <a:gd name="connsiteY0" fmla="*/ 2949265 h 3011217"/>
              <a:gd name="connsiteX1" fmla="*/ 366850 w 1290677"/>
              <a:gd name="connsiteY1" fmla="*/ 2892115 h 3011217"/>
              <a:gd name="connsiteX2" fmla="*/ 338275 w 1290677"/>
              <a:gd name="connsiteY2" fmla="*/ 2749240 h 3011217"/>
              <a:gd name="connsiteX3" fmla="*/ 281125 w 1290677"/>
              <a:gd name="connsiteY3" fmla="*/ 2573028 h 3011217"/>
              <a:gd name="connsiteX4" fmla="*/ 271600 w 1290677"/>
              <a:gd name="connsiteY4" fmla="*/ 2234890 h 3011217"/>
              <a:gd name="connsiteX5" fmla="*/ 266838 w 1290677"/>
              <a:gd name="connsiteY5" fmla="*/ 2034865 h 3011217"/>
              <a:gd name="connsiteX6" fmla="*/ 157300 w 1290677"/>
              <a:gd name="connsiteY6" fmla="*/ 1549090 h 3011217"/>
              <a:gd name="connsiteX7" fmla="*/ 138 w 1290677"/>
              <a:gd name="connsiteY7" fmla="*/ 849003 h 3011217"/>
              <a:gd name="connsiteX8" fmla="*/ 128725 w 1290677"/>
              <a:gd name="connsiteY8" fmla="*/ 344178 h 3011217"/>
              <a:gd name="connsiteX9" fmla="*/ 81100 w 1290677"/>
              <a:gd name="connsiteY9" fmla="*/ 125103 h 3011217"/>
              <a:gd name="connsiteX10" fmla="*/ 66813 w 1290677"/>
              <a:gd name="connsiteY10" fmla="*/ 39378 h 3011217"/>
              <a:gd name="connsiteX11" fmla="*/ 252550 w 1290677"/>
              <a:gd name="connsiteY11" fmla="*/ 20328 h 3011217"/>
              <a:gd name="connsiteX12" fmla="*/ 1105038 w 1290677"/>
              <a:gd name="connsiteY12" fmla="*/ 1278 h 3011217"/>
              <a:gd name="connsiteX13" fmla="*/ 1186000 w 1290677"/>
              <a:gd name="connsiteY13" fmla="*/ 58428 h 3011217"/>
              <a:gd name="connsiteX14" fmla="*/ 1133613 w 1290677"/>
              <a:gd name="connsiteY14" fmla="*/ 106053 h 3011217"/>
              <a:gd name="connsiteX15" fmla="*/ 1105038 w 1290677"/>
              <a:gd name="connsiteY15" fmla="*/ 191778 h 3011217"/>
              <a:gd name="connsiteX16" fmla="*/ 1119325 w 1290677"/>
              <a:gd name="connsiteY16" fmla="*/ 296553 h 3011217"/>
              <a:gd name="connsiteX17" fmla="*/ 1233625 w 1290677"/>
              <a:gd name="connsiteY17" fmla="*/ 439428 h 3011217"/>
              <a:gd name="connsiteX18" fmla="*/ 1286013 w 1290677"/>
              <a:gd name="connsiteY18" fmla="*/ 825190 h 3011217"/>
              <a:gd name="connsiteX19" fmla="*/ 1119325 w 1290677"/>
              <a:gd name="connsiteY19" fmla="*/ 1191903 h 3011217"/>
              <a:gd name="connsiteX20" fmla="*/ 933588 w 1290677"/>
              <a:gd name="connsiteY20" fmla="*/ 1501465 h 3011217"/>
              <a:gd name="connsiteX21" fmla="*/ 962163 w 1290677"/>
              <a:gd name="connsiteY21" fmla="*/ 1906278 h 3011217"/>
              <a:gd name="connsiteX22" fmla="*/ 890725 w 1290677"/>
              <a:gd name="connsiteY22" fmla="*/ 2387290 h 3011217"/>
              <a:gd name="connsiteX23" fmla="*/ 814525 w 1290677"/>
              <a:gd name="connsiteY23" fmla="*/ 2758765 h 3011217"/>
              <a:gd name="connsiteX24" fmla="*/ 800238 w 1290677"/>
              <a:gd name="connsiteY24" fmla="*/ 2958790 h 3011217"/>
              <a:gd name="connsiteX25" fmla="*/ 805000 w 1290677"/>
              <a:gd name="connsiteY25" fmla="*/ 3011178 h 3011217"/>
              <a:gd name="connsiteX26" fmla="*/ 333513 w 1290677"/>
              <a:gd name="connsiteY26" fmla="*/ 2949265 h 3011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290677" h="3011217">
                <a:moveTo>
                  <a:pt x="333513" y="2949265"/>
                </a:moveTo>
                <a:cubicBezTo>
                  <a:pt x="260488" y="2929421"/>
                  <a:pt x="366056" y="2925452"/>
                  <a:pt x="366850" y="2892115"/>
                </a:cubicBezTo>
                <a:cubicBezTo>
                  <a:pt x="367644" y="2858778"/>
                  <a:pt x="352562" y="2802421"/>
                  <a:pt x="338275" y="2749240"/>
                </a:cubicBezTo>
                <a:cubicBezTo>
                  <a:pt x="323988" y="2696059"/>
                  <a:pt x="292237" y="2658753"/>
                  <a:pt x="281125" y="2573028"/>
                </a:cubicBezTo>
                <a:cubicBezTo>
                  <a:pt x="270013" y="2487303"/>
                  <a:pt x="273981" y="2324584"/>
                  <a:pt x="271600" y="2234890"/>
                </a:cubicBezTo>
                <a:cubicBezTo>
                  <a:pt x="269219" y="2145196"/>
                  <a:pt x="285888" y="2149165"/>
                  <a:pt x="266838" y="2034865"/>
                </a:cubicBezTo>
                <a:cubicBezTo>
                  <a:pt x="247788" y="1920565"/>
                  <a:pt x="157300" y="1549090"/>
                  <a:pt x="157300" y="1549090"/>
                </a:cubicBezTo>
                <a:cubicBezTo>
                  <a:pt x="112850" y="1351446"/>
                  <a:pt x="4900" y="1049822"/>
                  <a:pt x="138" y="849003"/>
                </a:cubicBezTo>
                <a:cubicBezTo>
                  <a:pt x="-4624" y="648184"/>
                  <a:pt x="115231" y="464828"/>
                  <a:pt x="128725" y="344178"/>
                </a:cubicBezTo>
                <a:cubicBezTo>
                  <a:pt x="142219" y="223528"/>
                  <a:pt x="91419" y="175903"/>
                  <a:pt x="81100" y="125103"/>
                </a:cubicBezTo>
                <a:cubicBezTo>
                  <a:pt x="70781" y="74303"/>
                  <a:pt x="38238" y="56840"/>
                  <a:pt x="66813" y="39378"/>
                </a:cubicBezTo>
                <a:cubicBezTo>
                  <a:pt x="95388" y="21916"/>
                  <a:pt x="79513" y="26678"/>
                  <a:pt x="252550" y="20328"/>
                </a:cubicBezTo>
                <a:cubicBezTo>
                  <a:pt x="425587" y="13978"/>
                  <a:pt x="949463" y="-5072"/>
                  <a:pt x="1105038" y="1278"/>
                </a:cubicBezTo>
                <a:cubicBezTo>
                  <a:pt x="1260613" y="7628"/>
                  <a:pt x="1181237" y="40965"/>
                  <a:pt x="1186000" y="58428"/>
                </a:cubicBezTo>
                <a:cubicBezTo>
                  <a:pt x="1190763" y="75891"/>
                  <a:pt x="1147107" y="83828"/>
                  <a:pt x="1133613" y="106053"/>
                </a:cubicBezTo>
                <a:cubicBezTo>
                  <a:pt x="1120119" y="128278"/>
                  <a:pt x="1107419" y="160028"/>
                  <a:pt x="1105038" y="191778"/>
                </a:cubicBezTo>
                <a:cubicBezTo>
                  <a:pt x="1102657" y="223528"/>
                  <a:pt x="1097894" y="255278"/>
                  <a:pt x="1119325" y="296553"/>
                </a:cubicBezTo>
                <a:cubicBezTo>
                  <a:pt x="1140756" y="337828"/>
                  <a:pt x="1205844" y="351322"/>
                  <a:pt x="1233625" y="439428"/>
                </a:cubicBezTo>
                <a:cubicBezTo>
                  <a:pt x="1261406" y="527534"/>
                  <a:pt x="1305063" y="699778"/>
                  <a:pt x="1286013" y="825190"/>
                </a:cubicBezTo>
                <a:cubicBezTo>
                  <a:pt x="1266963" y="950602"/>
                  <a:pt x="1178062" y="1079191"/>
                  <a:pt x="1119325" y="1191903"/>
                </a:cubicBezTo>
                <a:cubicBezTo>
                  <a:pt x="1060588" y="1304615"/>
                  <a:pt x="959782" y="1382402"/>
                  <a:pt x="933588" y="1501465"/>
                </a:cubicBezTo>
                <a:cubicBezTo>
                  <a:pt x="907394" y="1620527"/>
                  <a:pt x="969307" y="1758640"/>
                  <a:pt x="962163" y="1906278"/>
                </a:cubicBezTo>
                <a:cubicBezTo>
                  <a:pt x="955019" y="2053915"/>
                  <a:pt x="915331" y="2245209"/>
                  <a:pt x="890725" y="2387290"/>
                </a:cubicBezTo>
                <a:cubicBezTo>
                  <a:pt x="866119" y="2529371"/>
                  <a:pt x="829606" y="2663515"/>
                  <a:pt x="814525" y="2758765"/>
                </a:cubicBezTo>
                <a:cubicBezTo>
                  <a:pt x="799444" y="2854015"/>
                  <a:pt x="801825" y="2916721"/>
                  <a:pt x="800238" y="2958790"/>
                </a:cubicBezTo>
                <a:cubicBezTo>
                  <a:pt x="798651" y="3000859"/>
                  <a:pt x="879612" y="3011972"/>
                  <a:pt x="805000" y="3011178"/>
                </a:cubicBezTo>
                <a:cubicBezTo>
                  <a:pt x="730388" y="3010384"/>
                  <a:pt x="406538" y="2969109"/>
                  <a:pt x="333513" y="2949265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74101" y="4045065"/>
            <a:ext cx="165250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500" b="1" dirty="0" err="1">
                <a:cs typeface="Arial" panose="020B0604020202020204" pitchFamily="34" charset="0"/>
              </a:rPr>
              <a:t>Potassic</a:t>
            </a:r>
            <a:r>
              <a:rPr lang="en-GB" sz="1500" b="1" dirty="0">
                <a:cs typeface="Arial" panose="020B0604020202020204" pitchFamily="34" charset="0"/>
              </a:rPr>
              <a:t> alteration</a:t>
            </a:r>
          </a:p>
        </p:txBody>
      </p:sp>
      <p:sp>
        <p:nvSpPr>
          <p:cNvPr id="8" name="Freeform 7"/>
          <p:cNvSpPr/>
          <p:nvPr/>
        </p:nvSpPr>
        <p:spPr>
          <a:xfrm>
            <a:off x="4114108" y="3103288"/>
            <a:ext cx="928376" cy="2445084"/>
          </a:xfrm>
          <a:custGeom>
            <a:avLst/>
            <a:gdLst>
              <a:gd name="connsiteX0" fmla="*/ 217450 w 963024"/>
              <a:gd name="connsiteY0" fmla="*/ 2526116 h 2536337"/>
              <a:gd name="connsiteX1" fmla="*/ 129768 w 963024"/>
              <a:gd name="connsiteY1" fmla="*/ 2225491 h 2536337"/>
              <a:gd name="connsiteX2" fmla="*/ 167346 w 963024"/>
              <a:gd name="connsiteY2" fmla="*/ 1812133 h 2536337"/>
              <a:gd name="connsiteX3" fmla="*/ 129768 w 963024"/>
              <a:gd name="connsiteY3" fmla="*/ 1448878 h 2536337"/>
              <a:gd name="connsiteX4" fmla="*/ 54611 w 963024"/>
              <a:gd name="connsiteY4" fmla="*/ 822576 h 2536337"/>
              <a:gd name="connsiteX5" fmla="*/ 17033 w 963024"/>
              <a:gd name="connsiteY5" fmla="*/ 309009 h 2536337"/>
              <a:gd name="connsiteX6" fmla="*/ 342710 w 963024"/>
              <a:gd name="connsiteY6" fmla="*/ 8385 h 2536337"/>
              <a:gd name="connsiteX7" fmla="*/ 831225 w 963024"/>
              <a:gd name="connsiteY7" fmla="*/ 121119 h 2536337"/>
              <a:gd name="connsiteX8" fmla="*/ 956485 w 963024"/>
              <a:gd name="connsiteY8" fmla="*/ 509426 h 2536337"/>
              <a:gd name="connsiteX9" fmla="*/ 680913 w 963024"/>
              <a:gd name="connsiteY9" fmla="*/ 1223409 h 2536337"/>
              <a:gd name="connsiteX10" fmla="*/ 705965 w 963024"/>
              <a:gd name="connsiteY10" fmla="*/ 1549086 h 2536337"/>
              <a:gd name="connsiteX11" fmla="*/ 655861 w 963024"/>
              <a:gd name="connsiteY11" fmla="*/ 2263070 h 2536337"/>
              <a:gd name="connsiteX12" fmla="*/ 605757 w 963024"/>
              <a:gd name="connsiteY12" fmla="*/ 2513590 h 2536337"/>
              <a:gd name="connsiteX13" fmla="*/ 580705 w 963024"/>
              <a:gd name="connsiteY13" fmla="*/ 2526116 h 2536337"/>
              <a:gd name="connsiteX14" fmla="*/ 405340 w 963024"/>
              <a:gd name="connsiteY14" fmla="*/ 2526116 h 2536337"/>
              <a:gd name="connsiteX15" fmla="*/ 217450 w 963024"/>
              <a:gd name="connsiteY15" fmla="*/ 2526116 h 2536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63024" h="2536337">
                <a:moveTo>
                  <a:pt x="217450" y="2526116"/>
                </a:moveTo>
                <a:cubicBezTo>
                  <a:pt x="177784" y="2435302"/>
                  <a:pt x="138119" y="2344488"/>
                  <a:pt x="129768" y="2225491"/>
                </a:cubicBezTo>
                <a:cubicBezTo>
                  <a:pt x="121417" y="2106494"/>
                  <a:pt x="167346" y="1941568"/>
                  <a:pt x="167346" y="1812133"/>
                </a:cubicBezTo>
                <a:cubicBezTo>
                  <a:pt x="167346" y="1682698"/>
                  <a:pt x="148557" y="1613804"/>
                  <a:pt x="129768" y="1448878"/>
                </a:cubicBezTo>
                <a:cubicBezTo>
                  <a:pt x="110979" y="1283952"/>
                  <a:pt x="73400" y="1012554"/>
                  <a:pt x="54611" y="822576"/>
                </a:cubicBezTo>
                <a:cubicBezTo>
                  <a:pt x="35822" y="632598"/>
                  <a:pt x="-30983" y="444707"/>
                  <a:pt x="17033" y="309009"/>
                </a:cubicBezTo>
                <a:cubicBezTo>
                  <a:pt x="65049" y="173311"/>
                  <a:pt x="207011" y="39700"/>
                  <a:pt x="342710" y="8385"/>
                </a:cubicBezTo>
                <a:cubicBezTo>
                  <a:pt x="478409" y="-22930"/>
                  <a:pt x="728929" y="37612"/>
                  <a:pt x="831225" y="121119"/>
                </a:cubicBezTo>
                <a:cubicBezTo>
                  <a:pt x="933521" y="204626"/>
                  <a:pt x="981537" y="325711"/>
                  <a:pt x="956485" y="509426"/>
                </a:cubicBezTo>
                <a:cubicBezTo>
                  <a:pt x="931433" y="693141"/>
                  <a:pt x="722666" y="1050132"/>
                  <a:pt x="680913" y="1223409"/>
                </a:cubicBezTo>
                <a:cubicBezTo>
                  <a:pt x="639160" y="1396686"/>
                  <a:pt x="710140" y="1375809"/>
                  <a:pt x="705965" y="1549086"/>
                </a:cubicBezTo>
                <a:cubicBezTo>
                  <a:pt x="701790" y="1722363"/>
                  <a:pt x="672562" y="2102319"/>
                  <a:pt x="655861" y="2263070"/>
                </a:cubicBezTo>
                <a:cubicBezTo>
                  <a:pt x="639160" y="2423821"/>
                  <a:pt x="618283" y="2469749"/>
                  <a:pt x="605757" y="2513590"/>
                </a:cubicBezTo>
                <a:cubicBezTo>
                  <a:pt x="593231" y="2557431"/>
                  <a:pt x="614108" y="2524028"/>
                  <a:pt x="580705" y="2526116"/>
                </a:cubicBezTo>
                <a:cubicBezTo>
                  <a:pt x="547302" y="2528204"/>
                  <a:pt x="405340" y="2526116"/>
                  <a:pt x="405340" y="2526116"/>
                </a:cubicBezTo>
                <a:lnTo>
                  <a:pt x="217450" y="2526116"/>
                </a:lnTo>
                <a:close/>
              </a:path>
            </a:pathLst>
          </a:custGeom>
          <a:solidFill>
            <a:schemeClr val="accent6">
              <a:lumMod val="7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Freeform 8"/>
          <p:cNvSpPr/>
          <p:nvPr/>
        </p:nvSpPr>
        <p:spPr>
          <a:xfrm>
            <a:off x="6122041" y="2692926"/>
            <a:ext cx="397900" cy="42851"/>
          </a:xfrm>
          <a:custGeom>
            <a:avLst/>
            <a:gdLst>
              <a:gd name="connsiteX0" fmla="*/ 0 w 412750"/>
              <a:gd name="connsiteY0" fmla="*/ 0 h 44450"/>
              <a:gd name="connsiteX1" fmla="*/ 412750 w 412750"/>
              <a:gd name="connsiteY1" fmla="*/ 44450 h 4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12750" h="44450">
                <a:moveTo>
                  <a:pt x="0" y="0"/>
                </a:moveTo>
                <a:lnTo>
                  <a:pt x="412750" y="44450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reeform 9"/>
          <p:cNvSpPr/>
          <p:nvPr/>
        </p:nvSpPr>
        <p:spPr>
          <a:xfrm>
            <a:off x="3677655" y="2680308"/>
            <a:ext cx="1708484" cy="3131781"/>
          </a:xfrm>
          <a:custGeom>
            <a:avLst/>
            <a:gdLst>
              <a:gd name="connsiteX0" fmla="*/ 798434 w 1772246"/>
              <a:gd name="connsiteY0" fmla="*/ 3208046 h 3248663"/>
              <a:gd name="connsiteX1" fmla="*/ 580720 w 1772246"/>
              <a:gd name="connsiteY1" fmla="*/ 3019360 h 3248663"/>
              <a:gd name="connsiteX2" fmla="*/ 450092 w 1772246"/>
              <a:gd name="connsiteY2" fmla="*/ 2482332 h 3248663"/>
              <a:gd name="connsiteX3" fmla="*/ 203349 w 1772246"/>
              <a:gd name="connsiteY3" fmla="*/ 1727589 h 3248663"/>
              <a:gd name="connsiteX4" fmla="*/ 72720 w 1772246"/>
              <a:gd name="connsiteY4" fmla="*/ 1103475 h 3248663"/>
              <a:gd name="connsiteX5" fmla="*/ 130777 w 1772246"/>
              <a:gd name="connsiteY5" fmla="*/ 595475 h 3248663"/>
              <a:gd name="connsiteX6" fmla="*/ 130777 w 1772246"/>
              <a:gd name="connsiteY6" fmla="*/ 406789 h 3248663"/>
              <a:gd name="connsiteX7" fmla="*/ 149 w 1772246"/>
              <a:gd name="connsiteY7" fmla="*/ 218103 h 3248663"/>
              <a:gd name="connsiteX8" fmla="*/ 159806 w 1772246"/>
              <a:gd name="connsiteY8" fmla="*/ 72960 h 3248663"/>
              <a:gd name="connsiteX9" fmla="*/ 900034 w 1772246"/>
              <a:gd name="connsiteY9" fmla="*/ 389 h 3248663"/>
              <a:gd name="connsiteX10" fmla="*/ 1567692 w 1772246"/>
              <a:gd name="connsiteY10" fmla="*/ 101989 h 3248663"/>
              <a:gd name="connsiteX11" fmla="*/ 1669292 w 1772246"/>
              <a:gd name="connsiteY11" fmla="*/ 203589 h 3248663"/>
              <a:gd name="connsiteX12" fmla="*/ 1625749 w 1772246"/>
              <a:gd name="connsiteY12" fmla="*/ 319703 h 3248663"/>
              <a:gd name="connsiteX13" fmla="*/ 1770892 w 1772246"/>
              <a:gd name="connsiteY13" fmla="*/ 697075 h 3248663"/>
              <a:gd name="connsiteX14" fmla="*/ 1683806 w 1772246"/>
              <a:gd name="connsiteY14" fmla="*/ 1379246 h 3248663"/>
              <a:gd name="connsiteX15" fmla="*/ 1451577 w 1772246"/>
              <a:gd name="connsiteY15" fmla="*/ 1814675 h 3248663"/>
              <a:gd name="connsiteX16" fmla="*/ 1320949 w 1772246"/>
              <a:gd name="connsiteY16" fmla="*/ 2496846 h 3248663"/>
              <a:gd name="connsiteX17" fmla="*/ 1045177 w 1772246"/>
              <a:gd name="connsiteY17" fmla="*/ 3179018 h 3248663"/>
              <a:gd name="connsiteX18" fmla="*/ 798434 w 1772246"/>
              <a:gd name="connsiteY18" fmla="*/ 3208046 h 3248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772246" h="3248663">
                <a:moveTo>
                  <a:pt x="798434" y="3208046"/>
                </a:moveTo>
                <a:cubicBezTo>
                  <a:pt x="721025" y="3181436"/>
                  <a:pt x="638777" y="3140312"/>
                  <a:pt x="580720" y="3019360"/>
                </a:cubicBezTo>
                <a:cubicBezTo>
                  <a:pt x="522663" y="2898408"/>
                  <a:pt x="512987" y="2697627"/>
                  <a:pt x="450092" y="2482332"/>
                </a:cubicBezTo>
                <a:cubicBezTo>
                  <a:pt x="387197" y="2267037"/>
                  <a:pt x="266244" y="1957399"/>
                  <a:pt x="203349" y="1727589"/>
                </a:cubicBezTo>
                <a:cubicBezTo>
                  <a:pt x="140454" y="1497779"/>
                  <a:pt x="84815" y="1292161"/>
                  <a:pt x="72720" y="1103475"/>
                </a:cubicBezTo>
                <a:cubicBezTo>
                  <a:pt x="60625" y="914789"/>
                  <a:pt x="121101" y="711589"/>
                  <a:pt x="130777" y="595475"/>
                </a:cubicBezTo>
                <a:cubicBezTo>
                  <a:pt x="140453" y="479361"/>
                  <a:pt x="152548" y="469684"/>
                  <a:pt x="130777" y="406789"/>
                </a:cubicBezTo>
                <a:cubicBezTo>
                  <a:pt x="109006" y="343894"/>
                  <a:pt x="-4689" y="273741"/>
                  <a:pt x="149" y="218103"/>
                </a:cubicBezTo>
                <a:cubicBezTo>
                  <a:pt x="4987" y="162465"/>
                  <a:pt x="9825" y="109246"/>
                  <a:pt x="159806" y="72960"/>
                </a:cubicBezTo>
                <a:cubicBezTo>
                  <a:pt x="309787" y="36674"/>
                  <a:pt x="665386" y="-4449"/>
                  <a:pt x="900034" y="389"/>
                </a:cubicBezTo>
                <a:cubicBezTo>
                  <a:pt x="1134682" y="5227"/>
                  <a:pt x="1439482" y="68122"/>
                  <a:pt x="1567692" y="101989"/>
                </a:cubicBezTo>
                <a:cubicBezTo>
                  <a:pt x="1695902" y="135856"/>
                  <a:pt x="1659616" y="167303"/>
                  <a:pt x="1669292" y="203589"/>
                </a:cubicBezTo>
                <a:cubicBezTo>
                  <a:pt x="1678968" y="239875"/>
                  <a:pt x="1608816" y="237455"/>
                  <a:pt x="1625749" y="319703"/>
                </a:cubicBezTo>
                <a:cubicBezTo>
                  <a:pt x="1642682" y="401951"/>
                  <a:pt x="1761216" y="520484"/>
                  <a:pt x="1770892" y="697075"/>
                </a:cubicBezTo>
                <a:cubicBezTo>
                  <a:pt x="1780568" y="873665"/>
                  <a:pt x="1737025" y="1192979"/>
                  <a:pt x="1683806" y="1379246"/>
                </a:cubicBezTo>
                <a:cubicBezTo>
                  <a:pt x="1630587" y="1565513"/>
                  <a:pt x="1512053" y="1628408"/>
                  <a:pt x="1451577" y="1814675"/>
                </a:cubicBezTo>
                <a:cubicBezTo>
                  <a:pt x="1391101" y="2000942"/>
                  <a:pt x="1388682" y="2269456"/>
                  <a:pt x="1320949" y="2496846"/>
                </a:cubicBezTo>
                <a:cubicBezTo>
                  <a:pt x="1253216" y="2724236"/>
                  <a:pt x="1137101" y="3060485"/>
                  <a:pt x="1045177" y="3179018"/>
                </a:cubicBezTo>
                <a:cubicBezTo>
                  <a:pt x="953253" y="3297551"/>
                  <a:pt x="875843" y="3234656"/>
                  <a:pt x="798434" y="3208046"/>
                </a:cubicBezTo>
                <a:close/>
              </a:path>
            </a:pathLst>
          </a:custGeom>
          <a:noFill/>
          <a:ln w="38100">
            <a:solidFill>
              <a:srgbClr val="FFFF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Freeform 10"/>
          <p:cNvSpPr/>
          <p:nvPr/>
        </p:nvSpPr>
        <p:spPr>
          <a:xfrm>
            <a:off x="3305095" y="2058185"/>
            <a:ext cx="2184615" cy="1478065"/>
          </a:xfrm>
          <a:custGeom>
            <a:avLst/>
            <a:gdLst>
              <a:gd name="connsiteX0" fmla="*/ 4252 w 2266147"/>
              <a:gd name="connsiteY0" fmla="*/ 506030 h 1533228"/>
              <a:gd name="connsiteX1" fmla="*/ 207452 w 2266147"/>
              <a:gd name="connsiteY1" fmla="*/ 728280 h 1533228"/>
              <a:gd name="connsiteX2" fmla="*/ 242377 w 2266147"/>
              <a:gd name="connsiteY2" fmla="*/ 639380 h 1533228"/>
              <a:gd name="connsiteX3" fmla="*/ 486852 w 2266147"/>
              <a:gd name="connsiteY3" fmla="*/ 921955 h 1533228"/>
              <a:gd name="connsiteX4" fmla="*/ 667827 w 2266147"/>
              <a:gd name="connsiteY4" fmla="*/ 896555 h 1533228"/>
              <a:gd name="connsiteX5" fmla="*/ 969452 w 2266147"/>
              <a:gd name="connsiteY5" fmla="*/ 1226755 h 1533228"/>
              <a:gd name="connsiteX6" fmla="*/ 1118677 w 2266147"/>
              <a:gd name="connsiteY6" fmla="*/ 1423605 h 1533228"/>
              <a:gd name="connsiteX7" fmla="*/ 1220277 w 2266147"/>
              <a:gd name="connsiteY7" fmla="*/ 1350580 h 1533228"/>
              <a:gd name="connsiteX8" fmla="*/ 1347277 w 2266147"/>
              <a:gd name="connsiteY8" fmla="*/ 1528380 h 1533228"/>
              <a:gd name="connsiteX9" fmla="*/ 1566352 w 2266147"/>
              <a:gd name="connsiteY9" fmla="*/ 1121980 h 1533228"/>
              <a:gd name="connsiteX10" fmla="*/ 1613977 w 2266147"/>
              <a:gd name="connsiteY10" fmla="*/ 1153730 h 1533228"/>
              <a:gd name="connsiteX11" fmla="*/ 1788602 w 2266147"/>
              <a:gd name="connsiteY11" fmla="*/ 931480 h 1533228"/>
              <a:gd name="connsiteX12" fmla="*/ 1906077 w 2266147"/>
              <a:gd name="connsiteY12" fmla="*/ 1052130 h 1533228"/>
              <a:gd name="connsiteX13" fmla="*/ 2141027 w 2266147"/>
              <a:gd name="connsiteY13" fmla="*/ 744155 h 1533228"/>
              <a:gd name="connsiteX14" fmla="*/ 2233102 w 2266147"/>
              <a:gd name="connsiteY14" fmla="*/ 604455 h 1533228"/>
              <a:gd name="connsiteX15" fmla="*/ 2258502 w 2266147"/>
              <a:gd name="connsiteY15" fmla="*/ 560005 h 1533228"/>
              <a:gd name="connsiteX16" fmla="*/ 2261677 w 2266147"/>
              <a:gd name="connsiteY16" fmla="*/ 553655 h 1533228"/>
              <a:gd name="connsiteX17" fmla="*/ 2201352 w 2266147"/>
              <a:gd name="connsiteY17" fmla="*/ 531430 h 1533228"/>
              <a:gd name="connsiteX18" fmla="*/ 2083877 w 2266147"/>
              <a:gd name="connsiteY18" fmla="*/ 477455 h 1533228"/>
              <a:gd name="connsiteX19" fmla="*/ 1883852 w 2266147"/>
              <a:gd name="connsiteY19" fmla="*/ 344105 h 1533228"/>
              <a:gd name="connsiteX20" fmla="*/ 1766377 w 2266147"/>
              <a:gd name="connsiteY20" fmla="*/ 261555 h 1533228"/>
              <a:gd name="connsiteX21" fmla="*/ 1629852 w 2266147"/>
              <a:gd name="connsiteY21" fmla="*/ 163130 h 1533228"/>
              <a:gd name="connsiteX22" fmla="*/ 1528252 w 2266147"/>
              <a:gd name="connsiteY22" fmla="*/ 99630 h 1533228"/>
              <a:gd name="connsiteX23" fmla="*/ 1433002 w 2266147"/>
              <a:gd name="connsiteY23" fmla="*/ 42480 h 1533228"/>
              <a:gd name="connsiteX24" fmla="*/ 1401252 w 2266147"/>
              <a:gd name="connsiteY24" fmla="*/ 29780 h 1533228"/>
              <a:gd name="connsiteX25" fmla="*/ 1375852 w 2266147"/>
              <a:gd name="connsiteY25" fmla="*/ 23430 h 1533228"/>
              <a:gd name="connsiteX26" fmla="*/ 1375852 w 2266147"/>
              <a:gd name="connsiteY26" fmla="*/ 55180 h 1533228"/>
              <a:gd name="connsiteX27" fmla="*/ 1375852 w 2266147"/>
              <a:gd name="connsiteY27" fmla="*/ 71055 h 1533228"/>
              <a:gd name="connsiteX28" fmla="*/ 1363152 w 2266147"/>
              <a:gd name="connsiteY28" fmla="*/ 83755 h 1533228"/>
              <a:gd name="connsiteX29" fmla="*/ 1334577 w 2266147"/>
              <a:gd name="connsiteY29" fmla="*/ 86930 h 1533228"/>
              <a:gd name="connsiteX30" fmla="*/ 1306002 w 2266147"/>
              <a:gd name="connsiteY30" fmla="*/ 86930 h 1533228"/>
              <a:gd name="connsiteX31" fmla="*/ 1277427 w 2266147"/>
              <a:gd name="connsiteY31" fmla="*/ 74230 h 1533228"/>
              <a:gd name="connsiteX32" fmla="*/ 1277427 w 2266147"/>
              <a:gd name="connsiteY32" fmla="*/ 67880 h 1533228"/>
              <a:gd name="connsiteX33" fmla="*/ 1293302 w 2266147"/>
              <a:gd name="connsiteY33" fmla="*/ 32955 h 1533228"/>
              <a:gd name="connsiteX34" fmla="*/ 1296477 w 2266147"/>
              <a:gd name="connsiteY34" fmla="*/ 20255 h 1533228"/>
              <a:gd name="connsiteX35" fmla="*/ 1299652 w 2266147"/>
              <a:gd name="connsiteY35" fmla="*/ 10730 h 1533228"/>
              <a:gd name="connsiteX36" fmla="*/ 1290127 w 2266147"/>
              <a:gd name="connsiteY36" fmla="*/ 1205 h 1533228"/>
              <a:gd name="connsiteX37" fmla="*/ 1252027 w 2266147"/>
              <a:gd name="connsiteY37" fmla="*/ 4380 h 1533228"/>
              <a:gd name="connsiteX38" fmla="*/ 1169477 w 2266147"/>
              <a:gd name="connsiteY38" fmla="*/ 39305 h 1533228"/>
              <a:gd name="connsiteX39" fmla="*/ 1042477 w 2266147"/>
              <a:gd name="connsiteY39" fmla="*/ 99630 h 1533228"/>
              <a:gd name="connsiteX40" fmla="*/ 896427 w 2266147"/>
              <a:gd name="connsiteY40" fmla="*/ 179005 h 1533228"/>
              <a:gd name="connsiteX41" fmla="*/ 724977 w 2266147"/>
              <a:gd name="connsiteY41" fmla="*/ 267905 h 1533228"/>
              <a:gd name="connsiteX42" fmla="*/ 531302 w 2266147"/>
              <a:gd name="connsiteY42" fmla="*/ 356805 h 1533228"/>
              <a:gd name="connsiteX43" fmla="*/ 404302 w 2266147"/>
              <a:gd name="connsiteY43" fmla="*/ 407605 h 1533228"/>
              <a:gd name="connsiteX44" fmla="*/ 201102 w 2266147"/>
              <a:gd name="connsiteY44" fmla="*/ 461580 h 1533228"/>
              <a:gd name="connsiteX45" fmla="*/ 80452 w 2266147"/>
              <a:gd name="connsiteY45" fmla="*/ 486980 h 1533228"/>
              <a:gd name="connsiteX46" fmla="*/ 4252 w 2266147"/>
              <a:gd name="connsiteY46" fmla="*/ 506030 h 1533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2266147" h="1533228">
                <a:moveTo>
                  <a:pt x="4252" y="506030"/>
                </a:moveTo>
                <a:cubicBezTo>
                  <a:pt x="25419" y="546247"/>
                  <a:pt x="167765" y="706055"/>
                  <a:pt x="207452" y="728280"/>
                </a:cubicBezTo>
                <a:cubicBezTo>
                  <a:pt x="247139" y="750505"/>
                  <a:pt x="195810" y="607101"/>
                  <a:pt x="242377" y="639380"/>
                </a:cubicBezTo>
                <a:cubicBezTo>
                  <a:pt x="288944" y="671659"/>
                  <a:pt x="415944" y="879093"/>
                  <a:pt x="486852" y="921955"/>
                </a:cubicBezTo>
                <a:cubicBezTo>
                  <a:pt x="557760" y="964817"/>
                  <a:pt x="587394" y="845755"/>
                  <a:pt x="667827" y="896555"/>
                </a:cubicBezTo>
                <a:cubicBezTo>
                  <a:pt x="748260" y="947355"/>
                  <a:pt x="894310" y="1138913"/>
                  <a:pt x="969452" y="1226755"/>
                </a:cubicBezTo>
                <a:cubicBezTo>
                  <a:pt x="1044594" y="1314597"/>
                  <a:pt x="1076873" y="1402968"/>
                  <a:pt x="1118677" y="1423605"/>
                </a:cubicBezTo>
                <a:cubicBezTo>
                  <a:pt x="1160481" y="1444243"/>
                  <a:pt x="1182177" y="1333118"/>
                  <a:pt x="1220277" y="1350580"/>
                </a:cubicBezTo>
                <a:cubicBezTo>
                  <a:pt x="1258377" y="1368042"/>
                  <a:pt x="1289598" y="1566480"/>
                  <a:pt x="1347277" y="1528380"/>
                </a:cubicBezTo>
                <a:cubicBezTo>
                  <a:pt x="1404956" y="1490280"/>
                  <a:pt x="1521902" y="1184422"/>
                  <a:pt x="1566352" y="1121980"/>
                </a:cubicBezTo>
                <a:cubicBezTo>
                  <a:pt x="1610802" y="1059538"/>
                  <a:pt x="1576935" y="1185480"/>
                  <a:pt x="1613977" y="1153730"/>
                </a:cubicBezTo>
                <a:cubicBezTo>
                  <a:pt x="1651019" y="1121980"/>
                  <a:pt x="1739919" y="948413"/>
                  <a:pt x="1788602" y="931480"/>
                </a:cubicBezTo>
                <a:cubicBezTo>
                  <a:pt x="1837285" y="914547"/>
                  <a:pt x="1847339" y="1083351"/>
                  <a:pt x="1906077" y="1052130"/>
                </a:cubicBezTo>
                <a:cubicBezTo>
                  <a:pt x="1964815" y="1020909"/>
                  <a:pt x="2086523" y="818767"/>
                  <a:pt x="2141027" y="744155"/>
                </a:cubicBezTo>
                <a:cubicBezTo>
                  <a:pt x="2195531" y="669543"/>
                  <a:pt x="2213523" y="635147"/>
                  <a:pt x="2233102" y="604455"/>
                </a:cubicBezTo>
                <a:cubicBezTo>
                  <a:pt x="2252681" y="573763"/>
                  <a:pt x="2253739" y="568472"/>
                  <a:pt x="2258502" y="560005"/>
                </a:cubicBezTo>
                <a:cubicBezTo>
                  <a:pt x="2263265" y="551538"/>
                  <a:pt x="2271202" y="558418"/>
                  <a:pt x="2261677" y="553655"/>
                </a:cubicBezTo>
                <a:cubicBezTo>
                  <a:pt x="2252152" y="548892"/>
                  <a:pt x="2230985" y="544130"/>
                  <a:pt x="2201352" y="531430"/>
                </a:cubicBezTo>
                <a:cubicBezTo>
                  <a:pt x="2171719" y="518730"/>
                  <a:pt x="2136793" y="508676"/>
                  <a:pt x="2083877" y="477455"/>
                </a:cubicBezTo>
                <a:cubicBezTo>
                  <a:pt x="2030961" y="446234"/>
                  <a:pt x="1936769" y="380088"/>
                  <a:pt x="1883852" y="344105"/>
                </a:cubicBezTo>
                <a:cubicBezTo>
                  <a:pt x="1830935" y="308122"/>
                  <a:pt x="1766377" y="261555"/>
                  <a:pt x="1766377" y="261555"/>
                </a:cubicBezTo>
                <a:cubicBezTo>
                  <a:pt x="1724044" y="231393"/>
                  <a:pt x="1669540" y="190117"/>
                  <a:pt x="1629852" y="163130"/>
                </a:cubicBezTo>
                <a:cubicBezTo>
                  <a:pt x="1590165" y="136142"/>
                  <a:pt x="1561060" y="119738"/>
                  <a:pt x="1528252" y="99630"/>
                </a:cubicBezTo>
                <a:cubicBezTo>
                  <a:pt x="1495444" y="79522"/>
                  <a:pt x="1454169" y="54122"/>
                  <a:pt x="1433002" y="42480"/>
                </a:cubicBezTo>
                <a:cubicBezTo>
                  <a:pt x="1411835" y="30838"/>
                  <a:pt x="1410777" y="32955"/>
                  <a:pt x="1401252" y="29780"/>
                </a:cubicBezTo>
                <a:cubicBezTo>
                  <a:pt x="1391727" y="26605"/>
                  <a:pt x="1380085" y="19197"/>
                  <a:pt x="1375852" y="23430"/>
                </a:cubicBezTo>
                <a:lnTo>
                  <a:pt x="1375852" y="55180"/>
                </a:lnTo>
                <a:cubicBezTo>
                  <a:pt x="1375852" y="63117"/>
                  <a:pt x="1377969" y="66293"/>
                  <a:pt x="1375852" y="71055"/>
                </a:cubicBezTo>
                <a:cubicBezTo>
                  <a:pt x="1373735" y="75817"/>
                  <a:pt x="1370031" y="81109"/>
                  <a:pt x="1363152" y="83755"/>
                </a:cubicBezTo>
                <a:cubicBezTo>
                  <a:pt x="1356273" y="86401"/>
                  <a:pt x="1344102" y="86401"/>
                  <a:pt x="1334577" y="86930"/>
                </a:cubicBezTo>
                <a:cubicBezTo>
                  <a:pt x="1325052" y="87459"/>
                  <a:pt x="1315527" y="89047"/>
                  <a:pt x="1306002" y="86930"/>
                </a:cubicBezTo>
                <a:cubicBezTo>
                  <a:pt x="1296477" y="84813"/>
                  <a:pt x="1282189" y="77405"/>
                  <a:pt x="1277427" y="74230"/>
                </a:cubicBezTo>
                <a:cubicBezTo>
                  <a:pt x="1272665" y="71055"/>
                  <a:pt x="1274781" y="74759"/>
                  <a:pt x="1277427" y="67880"/>
                </a:cubicBezTo>
                <a:cubicBezTo>
                  <a:pt x="1280073" y="61001"/>
                  <a:pt x="1290127" y="40893"/>
                  <a:pt x="1293302" y="32955"/>
                </a:cubicBezTo>
                <a:cubicBezTo>
                  <a:pt x="1296477" y="25017"/>
                  <a:pt x="1295419" y="23959"/>
                  <a:pt x="1296477" y="20255"/>
                </a:cubicBezTo>
                <a:cubicBezTo>
                  <a:pt x="1297535" y="16551"/>
                  <a:pt x="1300710" y="13905"/>
                  <a:pt x="1299652" y="10730"/>
                </a:cubicBezTo>
                <a:cubicBezTo>
                  <a:pt x="1298594" y="7555"/>
                  <a:pt x="1298064" y="2263"/>
                  <a:pt x="1290127" y="1205"/>
                </a:cubicBezTo>
                <a:cubicBezTo>
                  <a:pt x="1282190" y="147"/>
                  <a:pt x="1272135" y="-1970"/>
                  <a:pt x="1252027" y="4380"/>
                </a:cubicBezTo>
                <a:cubicBezTo>
                  <a:pt x="1231919" y="10730"/>
                  <a:pt x="1204402" y="23430"/>
                  <a:pt x="1169477" y="39305"/>
                </a:cubicBezTo>
                <a:cubicBezTo>
                  <a:pt x="1134552" y="55180"/>
                  <a:pt x="1087985" y="76347"/>
                  <a:pt x="1042477" y="99630"/>
                </a:cubicBezTo>
                <a:cubicBezTo>
                  <a:pt x="996969" y="122913"/>
                  <a:pt x="949344" y="150959"/>
                  <a:pt x="896427" y="179005"/>
                </a:cubicBezTo>
                <a:cubicBezTo>
                  <a:pt x="843510" y="207051"/>
                  <a:pt x="785831" y="238272"/>
                  <a:pt x="724977" y="267905"/>
                </a:cubicBezTo>
                <a:cubicBezTo>
                  <a:pt x="664123" y="297538"/>
                  <a:pt x="584748" y="333522"/>
                  <a:pt x="531302" y="356805"/>
                </a:cubicBezTo>
                <a:cubicBezTo>
                  <a:pt x="477856" y="380088"/>
                  <a:pt x="459335" y="390142"/>
                  <a:pt x="404302" y="407605"/>
                </a:cubicBezTo>
                <a:cubicBezTo>
                  <a:pt x="349269" y="425067"/>
                  <a:pt x="255077" y="448351"/>
                  <a:pt x="201102" y="461580"/>
                </a:cubicBezTo>
                <a:cubicBezTo>
                  <a:pt x="147127" y="474809"/>
                  <a:pt x="114848" y="480630"/>
                  <a:pt x="80452" y="486980"/>
                </a:cubicBezTo>
                <a:cubicBezTo>
                  <a:pt x="46056" y="493330"/>
                  <a:pt x="-16915" y="465813"/>
                  <a:pt x="4252" y="506030"/>
                </a:cubicBezTo>
                <a:close/>
              </a:path>
            </a:pathLst>
          </a:custGeom>
          <a:solidFill>
            <a:srgbClr val="F6FB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Freeform 11"/>
          <p:cNvSpPr/>
          <p:nvPr/>
        </p:nvSpPr>
        <p:spPr>
          <a:xfrm>
            <a:off x="2449861" y="2058534"/>
            <a:ext cx="3734121" cy="643478"/>
          </a:xfrm>
          <a:custGeom>
            <a:avLst/>
            <a:gdLst>
              <a:gd name="connsiteX0" fmla="*/ 2941 w 3873483"/>
              <a:gd name="connsiteY0" fmla="*/ 592336 h 667493"/>
              <a:gd name="connsiteX1" fmla="*/ 53045 w 3873483"/>
              <a:gd name="connsiteY1" fmla="*/ 592336 h 667493"/>
              <a:gd name="connsiteX2" fmla="*/ 366196 w 3873483"/>
              <a:gd name="connsiteY2" fmla="*/ 567284 h 667493"/>
              <a:gd name="connsiteX3" fmla="*/ 1255543 w 3873483"/>
              <a:gd name="connsiteY3" fmla="*/ 416972 h 667493"/>
              <a:gd name="connsiteX4" fmla="*/ 2107313 w 3873483"/>
              <a:gd name="connsiteY4" fmla="*/ 16139 h 667493"/>
              <a:gd name="connsiteX5" fmla="*/ 2169943 w 3873483"/>
              <a:gd name="connsiteY5" fmla="*/ 78769 h 667493"/>
              <a:gd name="connsiteX6" fmla="*/ 2257626 w 3873483"/>
              <a:gd name="connsiteY6" fmla="*/ 78769 h 667493"/>
              <a:gd name="connsiteX7" fmla="*/ 2295204 w 3873483"/>
              <a:gd name="connsiteY7" fmla="*/ 28665 h 667493"/>
              <a:gd name="connsiteX8" fmla="*/ 2595828 w 3873483"/>
              <a:gd name="connsiteY8" fmla="*/ 216556 h 667493"/>
              <a:gd name="connsiteX9" fmla="*/ 3096870 w 3873483"/>
              <a:gd name="connsiteY9" fmla="*/ 529706 h 667493"/>
              <a:gd name="connsiteX10" fmla="*/ 3873483 w 3873483"/>
              <a:gd name="connsiteY10" fmla="*/ 667493 h 6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873483" h="667493">
                <a:moveTo>
                  <a:pt x="2941" y="592336"/>
                </a:moveTo>
                <a:cubicBezTo>
                  <a:pt x="-2279" y="594423"/>
                  <a:pt x="-7498" y="596511"/>
                  <a:pt x="53045" y="592336"/>
                </a:cubicBezTo>
                <a:cubicBezTo>
                  <a:pt x="113588" y="588161"/>
                  <a:pt x="165780" y="596511"/>
                  <a:pt x="366196" y="567284"/>
                </a:cubicBezTo>
                <a:cubicBezTo>
                  <a:pt x="566612" y="538057"/>
                  <a:pt x="965357" y="508829"/>
                  <a:pt x="1255543" y="416972"/>
                </a:cubicBezTo>
                <a:cubicBezTo>
                  <a:pt x="1545729" y="325114"/>
                  <a:pt x="1954913" y="72506"/>
                  <a:pt x="2107313" y="16139"/>
                </a:cubicBezTo>
                <a:cubicBezTo>
                  <a:pt x="2259713" y="-40228"/>
                  <a:pt x="2144891" y="68331"/>
                  <a:pt x="2169943" y="78769"/>
                </a:cubicBezTo>
                <a:cubicBezTo>
                  <a:pt x="2194995" y="89207"/>
                  <a:pt x="2236749" y="87120"/>
                  <a:pt x="2257626" y="78769"/>
                </a:cubicBezTo>
                <a:cubicBezTo>
                  <a:pt x="2278503" y="70418"/>
                  <a:pt x="2238837" y="5701"/>
                  <a:pt x="2295204" y="28665"/>
                </a:cubicBezTo>
                <a:cubicBezTo>
                  <a:pt x="2351571" y="51629"/>
                  <a:pt x="2595828" y="216556"/>
                  <a:pt x="2595828" y="216556"/>
                </a:cubicBezTo>
                <a:cubicBezTo>
                  <a:pt x="2729439" y="300063"/>
                  <a:pt x="2883928" y="454550"/>
                  <a:pt x="3096870" y="529706"/>
                </a:cubicBezTo>
                <a:cubicBezTo>
                  <a:pt x="3309812" y="604862"/>
                  <a:pt x="3591647" y="636177"/>
                  <a:pt x="3873483" y="667493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Freeform 12"/>
          <p:cNvSpPr/>
          <p:nvPr/>
        </p:nvSpPr>
        <p:spPr>
          <a:xfrm>
            <a:off x="4208138" y="3238628"/>
            <a:ext cx="680342" cy="686796"/>
          </a:xfrm>
          <a:custGeom>
            <a:avLst/>
            <a:gdLst>
              <a:gd name="connsiteX0" fmla="*/ 232536 w 935101"/>
              <a:gd name="connsiteY0" fmla="*/ 57283 h 712428"/>
              <a:gd name="connsiteX1" fmla="*/ 116422 w 935101"/>
              <a:gd name="connsiteY1" fmla="*/ 144369 h 712428"/>
              <a:gd name="connsiteX2" fmla="*/ 307 w 935101"/>
              <a:gd name="connsiteY2" fmla="*/ 463683 h 712428"/>
              <a:gd name="connsiteX3" fmla="*/ 87393 w 935101"/>
              <a:gd name="connsiteY3" fmla="*/ 681398 h 712428"/>
              <a:gd name="connsiteX4" fmla="*/ 232536 w 935101"/>
              <a:gd name="connsiteY4" fmla="*/ 565283 h 712428"/>
              <a:gd name="connsiteX5" fmla="*/ 348650 w 935101"/>
              <a:gd name="connsiteY5" fmla="*/ 362083 h 712428"/>
              <a:gd name="connsiteX6" fmla="*/ 551850 w 935101"/>
              <a:gd name="connsiteY6" fmla="*/ 333055 h 712428"/>
              <a:gd name="connsiteX7" fmla="*/ 638936 w 935101"/>
              <a:gd name="connsiteY7" fmla="*/ 492712 h 712428"/>
              <a:gd name="connsiteX8" fmla="*/ 711507 w 935101"/>
              <a:gd name="connsiteY8" fmla="*/ 695912 h 712428"/>
              <a:gd name="connsiteX9" fmla="*/ 929222 w 935101"/>
              <a:gd name="connsiteY9" fmla="*/ 637855 h 712428"/>
              <a:gd name="connsiteX10" fmla="*/ 856650 w 935101"/>
              <a:gd name="connsiteY10" fmla="*/ 144369 h 712428"/>
              <a:gd name="connsiteX11" fmla="*/ 682479 w 935101"/>
              <a:gd name="connsiteY11" fmla="*/ 13740 h 712428"/>
              <a:gd name="connsiteX12" fmla="*/ 276079 w 935101"/>
              <a:gd name="connsiteY12" fmla="*/ 13740 h 712428"/>
              <a:gd name="connsiteX13" fmla="*/ 174479 w 935101"/>
              <a:gd name="connsiteY13" fmla="*/ 100826 h 712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35101" h="712428">
                <a:moveTo>
                  <a:pt x="232536" y="57283"/>
                </a:moveTo>
                <a:cubicBezTo>
                  <a:pt x="193831" y="66959"/>
                  <a:pt x="155127" y="76636"/>
                  <a:pt x="116422" y="144369"/>
                </a:cubicBezTo>
                <a:cubicBezTo>
                  <a:pt x="77717" y="212102"/>
                  <a:pt x="5145" y="374178"/>
                  <a:pt x="307" y="463683"/>
                </a:cubicBezTo>
                <a:cubicBezTo>
                  <a:pt x="-4531" y="553188"/>
                  <a:pt x="48688" y="664465"/>
                  <a:pt x="87393" y="681398"/>
                </a:cubicBezTo>
                <a:cubicBezTo>
                  <a:pt x="126098" y="698331"/>
                  <a:pt x="188993" y="618502"/>
                  <a:pt x="232536" y="565283"/>
                </a:cubicBezTo>
                <a:cubicBezTo>
                  <a:pt x="276079" y="512064"/>
                  <a:pt x="295431" y="400788"/>
                  <a:pt x="348650" y="362083"/>
                </a:cubicBezTo>
                <a:cubicBezTo>
                  <a:pt x="401869" y="323378"/>
                  <a:pt x="503469" y="311284"/>
                  <a:pt x="551850" y="333055"/>
                </a:cubicBezTo>
                <a:cubicBezTo>
                  <a:pt x="600231" y="354826"/>
                  <a:pt x="612327" y="432236"/>
                  <a:pt x="638936" y="492712"/>
                </a:cubicBezTo>
                <a:cubicBezTo>
                  <a:pt x="665546" y="553188"/>
                  <a:pt x="663126" y="671721"/>
                  <a:pt x="711507" y="695912"/>
                </a:cubicBezTo>
                <a:cubicBezTo>
                  <a:pt x="759888" y="720103"/>
                  <a:pt x="905032" y="729779"/>
                  <a:pt x="929222" y="637855"/>
                </a:cubicBezTo>
                <a:cubicBezTo>
                  <a:pt x="953412" y="545931"/>
                  <a:pt x="897774" y="248388"/>
                  <a:pt x="856650" y="144369"/>
                </a:cubicBezTo>
                <a:cubicBezTo>
                  <a:pt x="815526" y="40350"/>
                  <a:pt x="779241" y="35511"/>
                  <a:pt x="682479" y="13740"/>
                </a:cubicBezTo>
                <a:cubicBezTo>
                  <a:pt x="585717" y="-8032"/>
                  <a:pt x="360746" y="-774"/>
                  <a:pt x="276079" y="13740"/>
                </a:cubicBezTo>
                <a:cubicBezTo>
                  <a:pt x="191412" y="28254"/>
                  <a:pt x="182945" y="64540"/>
                  <a:pt x="174479" y="100826"/>
                </a:cubicBezTo>
              </a:path>
            </a:pathLst>
          </a:cu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Freeform 13"/>
          <p:cNvSpPr/>
          <p:nvPr/>
        </p:nvSpPr>
        <p:spPr>
          <a:xfrm>
            <a:off x="3454472" y="3585714"/>
            <a:ext cx="1724899" cy="2433188"/>
          </a:xfrm>
          <a:custGeom>
            <a:avLst/>
            <a:gdLst>
              <a:gd name="connsiteX0" fmla="*/ 0 w 2237398"/>
              <a:gd name="connsiteY0" fmla="*/ 2314387 h 2315315"/>
              <a:gd name="connsiteX1" fmla="*/ 87682 w 2237398"/>
              <a:gd name="connsiteY1" fmla="*/ 2151548 h 2315315"/>
              <a:gd name="connsiteX2" fmla="*/ 263047 w 2237398"/>
              <a:gd name="connsiteY2" fmla="*/ 2051340 h 2315315"/>
              <a:gd name="connsiteX3" fmla="*/ 964504 w 2237398"/>
              <a:gd name="connsiteY3" fmla="*/ 1976184 h 2315315"/>
              <a:gd name="connsiteX4" fmla="*/ 1102291 w 2237398"/>
              <a:gd name="connsiteY4" fmla="*/ 1926080 h 2315315"/>
              <a:gd name="connsiteX5" fmla="*/ 1139869 w 2237398"/>
              <a:gd name="connsiteY5" fmla="*/ 1838398 h 2315315"/>
              <a:gd name="connsiteX6" fmla="*/ 1177447 w 2237398"/>
              <a:gd name="connsiteY6" fmla="*/ 1537773 h 2315315"/>
              <a:gd name="connsiteX7" fmla="*/ 1215025 w 2237398"/>
              <a:gd name="connsiteY7" fmla="*/ 798737 h 2315315"/>
              <a:gd name="connsiteX8" fmla="*/ 1252603 w 2237398"/>
              <a:gd name="connsiteY8" fmla="*/ 235066 h 2315315"/>
              <a:gd name="connsiteX9" fmla="*/ 1290181 w 2237398"/>
              <a:gd name="connsiteY9" fmla="*/ 9598 h 2315315"/>
              <a:gd name="connsiteX10" fmla="*/ 1365337 w 2237398"/>
              <a:gd name="connsiteY10" fmla="*/ 72228 h 2315315"/>
              <a:gd name="connsiteX11" fmla="*/ 1390389 w 2237398"/>
              <a:gd name="connsiteY11" fmla="*/ 347800 h 2315315"/>
              <a:gd name="connsiteX12" fmla="*/ 1440493 w 2237398"/>
              <a:gd name="connsiteY12" fmla="*/ 335274 h 2315315"/>
              <a:gd name="connsiteX13" fmla="*/ 1503124 w 2237398"/>
              <a:gd name="connsiteY13" fmla="*/ 260118 h 2315315"/>
              <a:gd name="connsiteX14" fmla="*/ 1553228 w 2237398"/>
              <a:gd name="connsiteY14" fmla="*/ 448009 h 2315315"/>
              <a:gd name="connsiteX15" fmla="*/ 1553228 w 2237398"/>
              <a:gd name="connsiteY15" fmla="*/ 1374935 h 2315315"/>
              <a:gd name="connsiteX16" fmla="*/ 1615858 w 2237398"/>
              <a:gd name="connsiteY16" fmla="*/ 1926080 h 2315315"/>
              <a:gd name="connsiteX17" fmla="*/ 1741118 w 2237398"/>
              <a:gd name="connsiteY17" fmla="*/ 2013762 h 2315315"/>
              <a:gd name="connsiteX18" fmla="*/ 2041743 w 2237398"/>
              <a:gd name="connsiteY18" fmla="*/ 2088918 h 2315315"/>
              <a:gd name="connsiteX19" fmla="*/ 2192055 w 2237398"/>
              <a:gd name="connsiteY19" fmla="*/ 2201652 h 2315315"/>
              <a:gd name="connsiteX20" fmla="*/ 2217107 w 2237398"/>
              <a:gd name="connsiteY20" fmla="*/ 2301861 h 2315315"/>
              <a:gd name="connsiteX21" fmla="*/ 2229633 w 2237398"/>
              <a:gd name="connsiteY21" fmla="*/ 2314387 h 2315315"/>
              <a:gd name="connsiteX22" fmla="*/ 2091847 w 2237398"/>
              <a:gd name="connsiteY22" fmla="*/ 2314387 h 2315315"/>
              <a:gd name="connsiteX23" fmla="*/ 1215025 w 2237398"/>
              <a:gd name="connsiteY23" fmla="*/ 2301861 h 2315315"/>
              <a:gd name="connsiteX24" fmla="*/ 0 w 2237398"/>
              <a:gd name="connsiteY24" fmla="*/ 2314387 h 2315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237398" h="2315315">
                <a:moveTo>
                  <a:pt x="0" y="2314387"/>
                </a:moveTo>
                <a:cubicBezTo>
                  <a:pt x="21920" y="2254888"/>
                  <a:pt x="43841" y="2195389"/>
                  <a:pt x="87682" y="2151548"/>
                </a:cubicBezTo>
                <a:cubicBezTo>
                  <a:pt x="131523" y="2107707"/>
                  <a:pt x="116910" y="2080567"/>
                  <a:pt x="263047" y="2051340"/>
                </a:cubicBezTo>
                <a:cubicBezTo>
                  <a:pt x="409184" y="2022113"/>
                  <a:pt x="824630" y="1997061"/>
                  <a:pt x="964504" y="1976184"/>
                </a:cubicBezTo>
                <a:cubicBezTo>
                  <a:pt x="1104378" y="1955307"/>
                  <a:pt x="1073064" y="1949044"/>
                  <a:pt x="1102291" y="1926080"/>
                </a:cubicBezTo>
                <a:cubicBezTo>
                  <a:pt x="1131518" y="1903116"/>
                  <a:pt x="1127343" y="1903116"/>
                  <a:pt x="1139869" y="1838398"/>
                </a:cubicBezTo>
                <a:cubicBezTo>
                  <a:pt x="1152395" y="1773680"/>
                  <a:pt x="1164921" y="1711050"/>
                  <a:pt x="1177447" y="1537773"/>
                </a:cubicBezTo>
                <a:cubicBezTo>
                  <a:pt x="1189973" y="1364496"/>
                  <a:pt x="1202499" y="1015855"/>
                  <a:pt x="1215025" y="798737"/>
                </a:cubicBezTo>
                <a:cubicBezTo>
                  <a:pt x="1227551" y="581619"/>
                  <a:pt x="1240077" y="366589"/>
                  <a:pt x="1252603" y="235066"/>
                </a:cubicBezTo>
                <a:cubicBezTo>
                  <a:pt x="1265129" y="103543"/>
                  <a:pt x="1271392" y="36737"/>
                  <a:pt x="1290181" y="9598"/>
                </a:cubicBezTo>
                <a:cubicBezTo>
                  <a:pt x="1308970" y="-17541"/>
                  <a:pt x="1348636" y="15861"/>
                  <a:pt x="1365337" y="72228"/>
                </a:cubicBezTo>
                <a:cubicBezTo>
                  <a:pt x="1382038" y="128595"/>
                  <a:pt x="1377863" y="303959"/>
                  <a:pt x="1390389" y="347800"/>
                </a:cubicBezTo>
                <a:cubicBezTo>
                  <a:pt x="1402915" y="391641"/>
                  <a:pt x="1421704" y="349888"/>
                  <a:pt x="1440493" y="335274"/>
                </a:cubicBezTo>
                <a:cubicBezTo>
                  <a:pt x="1459282" y="320660"/>
                  <a:pt x="1484335" y="241329"/>
                  <a:pt x="1503124" y="260118"/>
                </a:cubicBezTo>
                <a:cubicBezTo>
                  <a:pt x="1521913" y="278907"/>
                  <a:pt x="1544877" y="262206"/>
                  <a:pt x="1553228" y="448009"/>
                </a:cubicBezTo>
                <a:cubicBezTo>
                  <a:pt x="1561579" y="633812"/>
                  <a:pt x="1542790" y="1128590"/>
                  <a:pt x="1553228" y="1374935"/>
                </a:cubicBezTo>
                <a:cubicBezTo>
                  <a:pt x="1563666" y="1621280"/>
                  <a:pt x="1584543" y="1819609"/>
                  <a:pt x="1615858" y="1926080"/>
                </a:cubicBezTo>
                <a:cubicBezTo>
                  <a:pt x="1647173" y="2032551"/>
                  <a:pt x="1670137" y="1986622"/>
                  <a:pt x="1741118" y="2013762"/>
                </a:cubicBezTo>
                <a:cubicBezTo>
                  <a:pt x="1812099" y="2040902"/>
                  <a:pt x="1966587" y="2057603"/>
                  <a:pt x="2041743" y="2088918"/>
                </a:cubicBezTo>
                <a:cubicBezTo>
                  <a:pt x="2116899" y="2120233"/>
                  <a:pt x="2162828" y="2166162"/>
                  <a:pt x="2192055" y="2201652"/>
                </a:cubicBezTo>
                <a:cubicBezTo>
                  <a:pt x="2221282" y="2237142"/>
                  <a:pt x="2210844" y="2283072"/>
                  <a:pt x="2217107" y="2301861"/>
                </a:cubicBezTo>
                <a:cubicBezTo>
                  <a:pt x="2223370" y="2320650"/>
                  <a:pt x="2250510" y="2312299"/>
                  <a:pt x="2229633" y="2314387"/>
                </a:cubicBezTo>
                <a:cubicBezTo>
                  <a:pt x="2208756" y="2316475"/>
                  <a:pt x="2091847" y="2314387"/>
                  <a:pt x="2091847" y="2314387"/>
                </a:cubicBezTo>
                <a:lnTo>
                  <a:pt x="1215025" y="2301861"/>
                </a:lnTo>
                <a:lnTo>
                  <a:pt x="0" y="2314387"/>
                </a:lnTo>
                <a:close/>
              </a:path>
            </a:pathLst>
          </a:custGeom>
          <a:gradFill flip="none" rotWithShape="1">
            <a:gsLst>
              <a:gs pos="100000">
                <a:schemeClr val="accent6">
                  <a:lumMod val="75000"/>
                </a:schemeClr>
              </a:gs>
              <a:gs pos="0">
                <a:srgbClr val="C00000"/>
              </a:gs>
              <a:gs pos="25000">
                <a:schemeClr val="bg1"/>
              </a:gs>
            </a:gsLst>
            <a:lin ang="16200000" scaled="1"/>
            <a:tileRect/>
          </a:gra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7288419" y="2397382"/>
            <a:ext cx="178010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500" b="1" dirty="0" err="1">
                <a:cs typeface="Arial" panose="020B0604020202020204" pitchFamily="34" charset="0"/>
              </a:rPr>
              <a:t>Actinolite</a:t>
            </a:r>
            <a:r>
              <a:rPr lang="en-GB" sz="1500" b="1" dirty="0">
                <a:cs typeface="Arial" panose="020B0604020202020204" pitchFamily="34" charset="0"/>
              </a:rPr>
              <a:t> alteration</a:t>
            </a:r>
          </a:p>
        </p:txBody>
      </p:sp>
      <p:cxnSp>
        <p:nvCxnSpPr>
          <p:cNvPr id="19" name="Elbow Connector 18"/>
          <p:cNvCxnSpPr>
            <a:cxnSpLocks/>
          </p:cNvCxnSpPr>
          <p:nvPr/>
        </p:nvCxnSpPr>
        <p:spPr>
          <a:xfrm>
            <a:off x="1658694" y="3211837"/>
            <a:ext cx="2658227" cy="847474"/>
          </a:xfrm>
          <a:prstGeom prst="bentConnector3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9"/>
          <p:cNvCxnSpPr>
            <a:cxnSpLocks/>
            <a:endCxn id="6" idx="18"/>
          </p:cNvCxnSpPr>
          <p:nvPr/>
        </p:nvCxnSpPr>
        <p:spPr>
          <a:xfrm rot="10800000" flipV="1">
            <a:off x="5183916" y="1572237"/>
            <a:ext cx="2229804" cy="2072587"/>
          </a:xfrm>
          <a:prstGeom prst="bentConnector3">
            <a:avLst>
              <a:gd name="adj1" fmla="val 38039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>
            <a:cxnSpLocks/>
          </p:cNvCxnSpPr>
          <p:nvPr/>
        </p:nvCxnSpPr>
        <p:spPr>
          <a:xfrm rot="10800000" flipV="1">
            <a:off x="5489711" y="3641036"/>
            <a:ext cx="1893863" cy="337348"/>
          </a:xfrm>
          <a:prstGeom prst="bentConnector3">
            <a:avLst>
              <a:gd name="adj1" fmla="val 272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308304" y="6526422"/>
            <a:ext cx="164064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500" b="1" dirty="0">
                <a:cs typeface="Arial" panose="020B0604020202020204" pitchFamily="34" charset="0"/>
              </a:rPr>
              <a:t>Chlorite alteration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308304" y="4437112"/>
            <a:ext cx="161980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500" b="1" dirty="0">
                <a:cs typeface="Arial" panose="020B0604020202020204" pitchFamily="34" charset="0"/>
              </a:rPr>
              <a:t>Epidote alteration</a:t>
            </a:r>
          </a:p>
        </p:txBody>
      </p:sp>
      <p:cxnSp>
        <p:nvCxnSpPr>
          <p:cNvPr id="26" name="Elbow Connector 25"/>
          <p:cNvCxnSpPr>
            <a:cxnSpLocks/>
            <a:endCxn id="27" idx="1"/>
          </p:cNvCxnSpPr>
          <p:nvPr/>
        </p:nvCxnSpPr>
        <p:spPr>
          <a:xfrm>
            <a:off x="2469581" y="5572185"/>
            <a:ext cx="1313918" cy="316736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783499" y="5733152"/>
            <a:ext cx="1272115" cy="3115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Fresh granite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39149" y="6526422"/>
            <a:ext cx="121943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500" b="1" dirty="0">
                <a:cs typeface="Arial" panose="020B0604020202020204" pitchFamily="34" charset="0"/>
              </a:rPr>
              <a:t>Fresh granite</a:t>
            </a:r>
          </a:p>
        </p:txBody>
      </p:sp>
      <p:cxnSp>
        <p:nvCxnSpPr>
          <p:cNvPr id="29" name="Straight Arrow Connector 28"/>
          <p:cNvCxnSpPr>
            <a:cxnSpLocks/>
          </p:cNvCxnSpPr>
          <p:nvPr/>
        </p:nvCxnSpPr>
        <p:spPr>
          <a:xfrm rot="10800000">
            <a:off x="5868144" y="4131515"/>
            <a:ext cx="1515430" cy="1532318"/>
          </a:xfrm>
          <a:prstGeom prst="bentConnector2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Elbow Connector 31"/>
          <p:cNvCxnSpPr>
            <a:stCxn id="34" idx="2"/>
            <a:endCxn id="10" idx="13"/>
          </p:cNvCxnSpPr>
          <p:nvPr/>
        </p:nvCxnSpPr>
        <p:spPr>
          <a:xfrm rot="5400000">
            <a:off x="5057965" y="2732350"/>
            <a:ext cx="946822" cy="293084"/>
          </a:xfrm>
          <a:prstGeom prst="bentConnector2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809966" y="2444290"/>
            <a:ext cx="141737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Clay alteration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39661" y="2082316"/>
            <a:ext cx="107651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500" b="1" dirty="0">
                <a:cs typeface="Arial" panose="020B0604020202020204" pitchFamily="34" charset="0"/>
              </a:rPr>
              <a:t>Pyrite zone</a:t>
            </a:r>
          </a:p>
        </p:txBody>
      </p:sp>
      <p:cxnSp>
        <p:nvCxnSpPr>
          <p:cNvPr id="35" name="Elbow Connector 34"/>
          <p:cNvCxnSpPr>
            <a:cxnSpLocks/>
            <a:endCxn id="13" idx="12"/>
          </p:cNvCxnSpPr>
          <p:nvPr/>
        </p:nvCxnSpPr>
        <p:spPr>
          <a:xfrm>
            <a:off x="3022750" y="2144682"/>
            <a:ext cx="1386252" cy="1107192"/>
          </a:xfrm>
          <a:prstGeom prst="bentConnector3">
            <a:avLst>
              <a:gd name="adj1" fmla="val 45233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572165" y="1955286"/>
            <a:ext cx="149207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500" b="1" dirty="0">
                <a:cs typeface="Arial" panose="020B0604020202020204" pitchFamily="34" charset="0"/>
              </a:rPr>
              <a:t>Copper ore zone</a:t>
            </a:r>
          </a:p>
        </p:txBody>
      </p:sp>
      <p:sp>
        <p:nvSpPr>
          <p:cNvPr id="38" name="TextBox 37"/>
          <p:cNvSpPr txBox="1"/>
          <p:nvPr/>
        </p:nvSpPr>
        <p:spPr>
          <a:xfrm rot="16200000">
            <a:off x="4063003" y="4485178"/>
            <a:ext cx="9236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Intrusion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C7835EFD-F260-476D-BCEC-0199F810067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713" y="4890035"/>
            <a:ext cx="2329019" cy="1524329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48949A79-A0F1-4324-B000-0CAD850637B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808" y="2674775"/>
            <a:ext cx="2055680" cy="1449254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FEF47B4C-EBF9-4884-9E3A-5092EDE4C34B}"/>
              </a:ext>
            </a:extLst>
          </p:cNvPr>
          <p:cNvSpPr/>
          <p:nvPr/>
        </p:nvSpPr>
        <p:spPr>
          <a:xfrm>
            <a:off x="2651730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dirty="0"/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16FE95A8-3EFF-4563-980B-902894D8B68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4879" y="2802614"/>
            <a:ext cx="1787221" cy="174998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77F9D30-842F-4D92-A2D5-734653EFFA15}"/>
              </a:ext>
            </a:extLst>
          </p:cNvPr>
          <p:cNvSpPr/>
          <p:nvPr/>
        </p:nvSpPr>
        <p:spPr>
          <a:xfrm>
            <a:off x="641943" y="3894778"/>
            <a:ext cx="150554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GB" sz="1000" dirty="0">
                <a:solidFill>
                  <a:schemeClr val="bg1"/>
                </a:solidFill>
                <a:latin typeface="+mj-lt"/>
              </a:rPr>
              <a:t>copperking.blogspot.com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D2E763D-F1A9-4213-93F1-A34162C60710}"/>
              </a:ext>
            </a:extLst>
          </p:cNvPr>
          <p:cNvSpPr/>
          <p:nvPr/>
        </p:nvSpPr>
        <p:spPr>
          <a:xfrm>
            <a:off x="7318694" y="3060781"/>
            <a:ext cx="88838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GB" sz="1000" dirty="0">
                <a:solidFill>
                  <a:schemeClr val="bg1"/>
                </a:solidFill>
                <a:latin typeface="+mj-lt"/>
              </a:rPr>
              <a:t>Sandatlas.org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D6B4E25-DDB2-41D4-80BF-121A2A08E35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6536" y="4747871"/>
            <a:ext cx="1309685" cy="1749987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B0D71BCE-0F04-42D4-BF9D-3F9C0CECA584}"/>
              </a:ext>
            </a:extLst>
          </p:cNvPr>
          <p:cNvSpPr/>
          <p:nvPr/>
        </p:nvSpPr>
        <p:spPr>
          <a:xfrm>
            <a:off x="7476456" y="6280201"/>
            <a:ext cx="145304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  <a:latin typeface="inherit"/>
              </a:rPr>
              <a:t>Mitchell G. </a:t>
            </a:r>
            <a:r>
              <a:rPr lang="en-GB" sz="1000" dirty="0" err="1">
                <a:solidFill>
                  <a:schemeClr val="bg1"/>
                </a:solidFill>
                <a:latin typeface="inherit"/>
              </a:rPr>
              <a:t>Mihalynuk</a:t>
            </a:r>
            <a:endParaRPr lang="en-GB" sz="1000" b="0" i="0" dirty="0">
              <a:solidFill>
                <a:schemeClr val="bg1"/>
              </a:solidFill>
              <a:effectLst/>
              <a:latin typeface="Roboto" panose="02000000000000000000" pitchFamily="2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7EFB7179-FB6B-4A99-9529-D7633FD3131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7143916" y="418427"/>
            <a:ext cx="1519636" cy="2227944"/>
          </a:xfrm>
          <a:prstGeom prst="rect">
            <a:avLst/>
          </a:prstGeom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E26C6ACF-7DA1-429F-9BDE-AF673BBB06A9}"/>
              </a:ext>
            </a:extLst>
          </p:cNvPr>
          <p:cNvSpPr/>
          <p:nvPr/>
        </p:nvSpPr>
        <p:spPr>
          <a:xfrm>
            <a:off x="6797226" y="2059560"/>
            <a:ext cx="222048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GB" sz="900" dirty="0">
                <a:solidFill>
                  <a:schemeClr val="bg1"/>
                </a:solidFill>
                <a:latin typeface="+mj-lt"/>
              </a:rPr>
              <a:t>Atlas of Alteration: Thompson &amp; Thompson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8E5B3AF-51C8-429B-B816-E5B57A58452B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3685">
            <a:off x="1251138" y="679595"/>
            <a:ext cx="2058084" cy="1439198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792DBD1F-2FA6-4254-8C67-ED7EB0AAB881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4626" y="752442"/>
            <a:ext cx="2192091" cy="1166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80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8" grpId="0" animBg="1"/>
      <p:bldP spid="10" grpId="0" animBg="1"/>
      <p:bldP spid="11" grpId="0" animBg="1"/>
      <p:bldP spid="13" grpId="0" animBg="1"/>
      <p:bldP spid="18" grpId="0"/>
      <p:bldP spid="23" grpId="0"/>
      <p:bldP spid="25" grpId="0"/>
      <p:bldP spid="28" grpId="0"/>
      <p:bldP spid="33" grpId="0"/>
      <p:bldP spid="34" grpId="0"/>
      <p:bldP spid="3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190371" y="2096258"/>
            <a:ext cx="4475310" cy="3454751"/>
          </a:xfrm>
          <a:custGeom>
            <a:avLst/>
            <a:gdLst>
              <a:gd name="connsiteX0" fmla="*/ 2559508 w 4642333"/>
              <a:gd name="connsiteY0" fmla="*/ 3334960 h 3583686"/>
              <a:gd name="connsiteX1" fmla="*/ 2921458 w 4642333"/>
              <a:gd name="connsiteY1" fmla="*/ 2953960 h 3583686"/>
              <a:gd name="connsiteX2" fmla="*/ 3600908 w 4642333"/>
              <a:gd name="connsiteY2" fmla="*/ 2661860 h 3583686"/>
              <a:gd name="connsiteX3" fmla="*/ 4166058 w 4642333"/>
              <a:gd name="connsiteY3" fmla="*/ 2369760 h 3583686"/>
              <a:gd name="connsiteX4" fmla="*/ 4458158 w 4642333"/>
              <a:gd name="connsiteY4" fmla="*/ 2153860 h 3583686"/>
              <a:gd name="connsiteX5" fmla="*/ 4051758 w 4642333"/>
              <a:gd name="connsiteY5" fmla="*/ 2134810 h 3583686"/>
              <a:gd name="connsiteX6" fmla="*/ 4337508 w 4642333"/>
              <a:gd name="connsiteY6" fmla="*/ 1912560 h 3583686"/>
              <a:gd name="connsiteX7" fmla="*/ 4616908 w 4642333"/>
              <a:gd name="connsiteY7" fmla="*/ 1569660 h 3583686"/>
              <a:gd name="connsiteX8" fmla="*/ 4235908 w 4642333"/>
              <a:gd name="connsiteY8" fmla="*/ 1633160 h 3583686"/>
              <a:gd name="connsiteX9" fmla="*/ 4445458 w 4642333"/>
              <a:gd name="connsiteY9" fmla="*/ 1283910 h 3583686"/>
              <a:gd name="connsiteX10" fmla="*/ 4642308 w 4642333"/>
              <a:gd name="connsiteY10" fmla="*/ 877510 h 3583686"/>
              <a:gd name="connsiteX11" fmla="*/ 4432758 w 4642333"/>
              <a:gd name="connsiteY11" fmla="*/ 966410 h 3583686"/>
              <a:gd name="connsiteX12" fmla="*/ 4572458 w 4642333"/>
              <a:gd name="connsiteY12" fmla="*/ 591760 h 3583686"/>
              <a:gd name="connsiteX13" fmla="*/ 4572458 w 4642333"/>
              <a:gd name="connsiteY13" fmla="*/ 528260 h 3583686"/>
              <a:gd name="connsiteX14" fmla="*/ 4401008 w 4642333"/>
              <a:gd name="connsiteY14" fmla="*/ 515560 h 3583686"/>
              <a:gd name="connsiteX15" fmla="*/ 4115258 w 4642333"/>
              <a:gd name="connsiteY15" fmla="*/ 477460 h 3583686"/>
              <a:gd name="connsiteX16" fmla="*/ 3829508 w 4642333"/>
              <a:gd name="connsiteY16" fmla="*/ 452060 h 3583686"/>
              <a:gd name="connsiteX17" fmla="*/ 3581858 w 4642333"/>
              <a:gd name="connsiteY17" fmla="*/ 420310 h 3583686"/>
              <a:gd name="connsiteX18" fmla="*/ 3397708 w 4642333"/>
              <a:gd name="connsiteY18" fmla="*/ 388560 h 3583686"/>
              <a:gd name="connsiteX19" fmla="*/ 3092908 w 4642333"/>
              <a:gd name="connsiteY19" fmla="*/ 286960 h 3583686"/>
              <a:gd name="connsiteX20" fmla="*/ 2661108 w 4642333"/>
              <a:gd name="connsiteY20" fmla="*/ 1210 h 3583686"/>
              <a:gd name="connsiteX21" fmla="*/ 2349958 w 4642333"/>
              <a:gd name="connsiteY21" fmla="*/ 179010 h 3583686"/>
              <a:gd name="connsiteX22" fmla="*/ 1905458 w 4642333"/>
              <a:gd name="connsiteY22" fmla="*/ 45660 h 3583686"/>
              <a:gd name="connsiteX23" fmla="*/ 1556208 w 4642333"/>
              <a:gd name="connsiteY23" fmla="*/ 159960 h 3583686"/>
              <a:gd name="connsiteX24" fmla="*/ 1238708 w 4642333"/>
              <a:gd name="connsiteY24" fmla="*/ 267910 h 3583686"/>
              <a:gd name="connsiteX25" fmla="*/ 984708 w 4642333"/>
              <a:gd name="connsiteY25" fmla="*/ 299660 h 3583686"/>
              <a:gd name="connsiteX26" fmla="*/ 286208 w 4642333"/>
              <a:gd name="connsiteY26" fmla="*/ 382210 h 3583686"/>
              <a:gd name="connsiteX27" fmla="*/ 203658 w 4642333"/>
              <a:gd name="connsiteY27" fmla="*/ 382210 h 3583686"/>
              <a:gd name="connsiteX28" fmla="*/ 146508 w 4642333"/>
              <a:gd name="connsiteY28" fmla="*/ 407610 h 3583686"/>
              <a:gd name="connsiteX29" fmla="*/ 210008 w 4642333"/>
              <a:gd name="connsiteY29" fmla="*/ 521910 h 3583686"/>
              <a:gd name="connsiteX30" fmla="*/ 311608 w 4642333"/>
              <a:gd name="connsiteY30" fmla="*/ 693360 h 3583686"/>
              <a:gd name="connsiteX31" fmla="*/ 83008 w 4642333"/>
              <a:gd name="connsiteY31" fmla="*/ 636210 h 3583686"/>
              <a:gd name="connsiteX32" fmla="*/ 108408 w 4642333"/>
              <a:gd name="connsiteY32" fmla="*/ 788610 h 3583686"/>
              <a:gd name="connsiteX33" fmla="*/ 305258 w 4642333"/>
              <a:gd name="connsiteY33" fmla="*/ 1188660 h 3583686"/>
              <a:gd name="connsiteX34" fmla="*/ 458 w 4642333"/>
              <a:gd name="connsiteY34" fmla="*/ 1150560 h 3583686"/>
              <a:gd name="connsiteX35" fmla="*/ 387808 w 4642333"/>
              <a:gd name="connsiteY35" fmla="*/ 1633160 h 3583686"/>
              <a:gd name="connsiteX36" fmla="*/ 718008 w 4642333"/>
              <a:gd name="connsiteY36" fmla="*/ 1887160 h 3583686"/>
              <a:gd name="connsiteX37" fmla="*/ 273508 w 4642333"/>
              <a:gd name="connsiteY37" fmla="*/ 1880810 h 3583686"/>
              <a:gd name="connsiteX38" fmla="*/ 838658 w 4642333"/>
              <a:gd name="connsiteY38" fmla="*/ 2388810 h 3583686"/>
              <a:gd name="connsiteX39" fmla="*/ 1302208 w 4642333"/>
              <a:gd name="connsiteY39" fmla="*/ 2820610 h 3583686"/>
              <a:gd name="connsiteX40" fmla="*/ 895808 w 4642333"/>
              <a:gd name="connsiteY40" fmla="*/ 2757110 h 3583686"/>
              <a:gd name="connsiteX41" fmla="*/ 1397458 w 4642333"/>
              <a:gd name="connsiteY41" fmla="*/ 3157160 h 3583686"/>
              <a:gd name="connsiteX42" fmla="*/ 1905458 w 4642333"/>
              <a:gd name="connsiteY42" fmla="*/ 3411160 h 3583686"/>
              <a:gd name="connsiteX43" fmla="*/ 1975308 w 4642333"/>
              <a:gd name="connsiteY43" fmla="*/ 3519110 h 3583686"/>
              <a:gd name="connsiteX44" fmla="*/ 2083258 w 4642333"/>
              <a:gd name="connsiteY44" fmla="*/ 3582610 h 3583686"/>
              <a:gd name="connsiteX45" fmla="*/ 2457908 w 4642333"/>
              <a:gd name="connsiteY45" fmla="*/ 3468310 h 3583686"/>
              <a:gd name="connsiteX46" fmla="*/ 2559508 w 4642333"/>
              <a:gd name="connsiteY46" fmla="*/ 3334960 h 3583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642333" h="3583686">
                <a:moveTo>
                  <a:pt x="2559508" y="3334960"/>
                </a:moveTo>
                <a:cubicBezTo>
                  <a:pt x="2636766" y="3249235"/>
                  <a:pt x="2747891" y="3066143"/>
                  <a:pt x="2921458" y="2953960"/>
                </a:cubicBezTo>
                <a:cubicBezTo>
                  <a:pt x="3095025" y="2841777"/>
                  <a:pt x="3393475" y="2759227"/>
                  <a:pt x="3600908" y="2661860"/>
                </a:cubicBezTo>
                <a:cubicBezTo>
                  <a:pt x="3808341" y="2564493"/>
                  <a:pt x="4023183" y="2454427"/>
                  <a:pt x="4166058" y="2369760"/>
                </a:cubicBezTo>
                <a:cubicBezTo>
                  <a:pt x="4308933" y="2285093"/>
                  <a:pt x="4477208" y="2193018"/>
                  <a:pt x="4458158" y="2153860"/>
                </a:cubicBezTo>
                <a:cubicBezTo>
                  <a:pt x="4439108" y="2114702"/>
                  <a:pt x="4071866" y="2175027"/>
                  <a:pt x="4051758" y="2134810"/>
                </a:cubicBezTo>
                <a:cubicBezTo>
                  <a:pt x="4031650" y="2094593"/>
                  <a:pt x="4243316" y="2006752"/>
                  <a:pt x="4337508" y="1912560"/>
                </a:cubicBezTo>
                <a:cubicBezTo>
                  <a:pt x="4431700" y="1818368"/>
                  <a:pt x="4633841" y="1616227"/>
                  <a:pt x="4616908" y="1569660"/>
                </a:cubicBezTo>
                <a:cubicBezTo>
                  <a:pt x="4599975" y="1523093"/>
                  <a:pt x="4264483" y="1680785"/>
                  <a:pt x="4235908" y="1633160"/>
                </a:cubicBezTo>
                <a:cubicBezTo>
                  <a:pt x="4207333" y="1585535"/>
                  <a:pt x="4377725" y="1409852"/>
                  <a:pt x="4445458" y="1283910"/>
                </a:cubicBezTo>
                <a:cubicBezTo>
                  <a:pt x="4513191" y="1157968"/>
                  <a:pt x="4644425" y="930427"/>
                  <a:pt x="4642308" y="877510"/>
                </a:cubicBezTo>
                <a:cubicBezTo>
                  <a:pt x="4640191" y="824593"/>
                  <a:pt x="4444400" y="1014035"/>
                  <a:pt x="4432758" y="966410"/>
                </a:cubicBezTo>
                <a:cubicBezTo>
                  <a:pt x="4421116" y="918785"/>
                  <a:pt x="4549175" y="664785"/>
                  <a:pt x="4572458" y="591760"/>
                </a:cubicBezTo>
                <a:cubicBezTo>
                  <a:pt x="4595741" y="518735"/>
                  <a:pt x="4601033" y="540960"/>
                  <a:pt x="4572458" y="528260"/>
                </a:cubicBezTo>
                <a:cubicBezTo>
                  <a:pt x="4543883" y="515560"/>
                  <a:pt x="4477208" y="524027"/>
                  <a:pt x="4401008" y="515560"/>
                </a:cubicBezTo>
                <a:cubicBezTo>
                  <a:pt x="4324808" y="507093"/>
                  <a:pt x="4210508" y="488043"/>
                  <a:pt x="4115258" y="477460"/>
                </a:cubicBezTo>
                <a:cubicBezTo>
                  <a:pt x="4020008" y="466877"/>
                  <a:pt x="3918408" y="461585"/>
                  <a:pt x="3829508" y="452060"/>
                </a:cubicBezTo>
                <a:cubicBezTo>
                  <a:pt x="3740608" y="442535"/>
                  <a:pt x="3653825" y="430893"/>
                  <a:pt x="3581858" y="420310"/>
                </a:cubicBezTo>
                <a:cubicBezTo>
                  <a:pt x="3509891" y="409727"/>
                  <a:pt x="3479200" y="410785"/>
                  <a:pt x="3397708" y="388560"/>
                </a:cubicBezTo>
                <a:cubicBezTo>
                  <a:pt x="3316216" y="366335"/>
                  <a:pt x="3215675" y="351518"/>
                  <a:pt x="3092908" y="286960"/>
                </a:cubicBezTo>
                <a:cubicBezTo>
                  <a:pt x="2970141" y="222402"/>
                  <a:pt x="2784933" y="19202"/>
                  <a:pt x="2661108" y="1210"/>
                </a:cubicBezTo>
                <a:cubicBezTo>
                  <a:pt x="2537283" y="-16782"/>
                  <a:pt x="2475900" y="171602"/>
                  <a:pt x="2349958" y="179010"/>
                </a:cubicBezTo>
                <a:cubicBezTo>
                  <a:pt x="2224016" y="186418"/>
                  <a:pt x="2037750" y="48835"/>
                  <a:pt x="1905458" y="45660"/>
                </a:cubicBezTo>
                <a:cubicBezTo>
                  <a:pt x="1773166" y="42485"/>
                  <a:pt x="1556208" y="159960"/>
                  <a:pt x="1556208" y="159960"/>
                </a:cubicBezTo>
                <a:cubicBezTo>
                  <a:pt x="1445083" y="197002"/>
                  <a:pt x="1333958" y="244627"/>
                  <a:pt x="1238708" y="267910"/>
                </a:cubicBezTo>
                <a:cubicBezTo>
                  <a:pt x="1143458" y="291193"/>
                  <a:pt x="984708" y="299660"/>
                  <a:pt x="984708" y="299660"/>
                </a:cubicBezTo>
                <a:lnTo>
                  <a:pt x="286208" y="382210"/>
                </a:lnTo>
                <a:cubicBezTo>
                  <a:pt x="156033" y="395968"/>
                  <a:pt x="226941" y="377977"/>
                  <a:pt x="203658" y="382210"/>
                </a:cubicBezTo>
                <a:cubicBezTo>
                  <a:pt x="180375" y="386443"/>
                  <a:pt x="145450" y="384327"/>
                  <a:pt x="146508" y="407610"/>
                </a:cubicBezTo>
                <a:cubicBezTo>
                  <a:pt x="147566" y="430893"/>
                  <a:pt x="182491" y="474285"/>
                  <a:pt x="210008" y="521910"/>
                </a:cubicBezTo>
                <a:cubicBezTo>
                  <a:pt x="237525" y="569535"/>
                  <a:pt x="332774" y="674310"/>
                  <a:pt x="311608" y="693360"/>
                </a:cubicBezTo>
                <a:cubicBezTo>
                  <a:pt x="290442" y="712410"/>
                  <a:pt x="116875" y="620335"/>
                  <a:pt x="83008" y="636210"/>
                </a:cubicBezTo>
                <a:cubicBezTo>
                  <a:pt x="49141" y="652085"/>
                  <a:pt x="71366" y="696535"/>
                  <a:pt x="108408" y="788610"/>
                </a:cubicBezTo>
                <a:cubicBezTo>
                  <a:pt x="145450" y="880685"/>
                  <a:pt x="323250" y="1128335"/>
                  <a:pt x="305258" y="1188660"/>
                </a:cubicBezTo>
                <a:cubicBezTo>
                  <a:pt x="287266" y="1248985"/>
                  <a:pt x="-13300" y="1076477"/>
                  <a:pt x="458" y="1150560"/>
                </a:cubicBezTo>
                <a:cubicBezTo>
                  <a:pt x="14216" y="1224643"/>
                  <a:pt x="268216" y="1510393"/>
                  <a:pt x="387808" y="1633160"/>
                </a:cubicBezTo>
                <a:cubicBezTo>
                  <a:pt x="507400" y="1755927"/>
                  <a:pt x="737058" y="1845885"/>
                  <a:pt x="718008" y="1887160"/>
                </a:cubicBezTo>
                <a:cubicBezTo>
                  <a:pt x="698958" y="1928435"/>
                  <a:pt x="253400" y="1797202"/>
                  <a:pt x="273508" y="1880810"/>
                </a:cubicBezTo>
                <a:cubicBezTo>
                  <a:pt x="293616" y="1964418"/>
                  <a:pt x="667208" y="2232177"/>
                  <a:pt x="838658" y="2388810"/>
                </a:cubicBezTo>
                <a:cubicBezTo>
                  <a:pt x="1010108" y="2545443"/>
                  <a:pt x="1292683" y="2759227"/>
                  <a:pt x="1302208" y="2820610"/>
                </a:cubicBezTo>
                <a:cubicBezTo>
                  <a:pt x="1311733" y="2881993"/>
                  <a:pt x="879933" y="2701018"/>
                  <a:pt x="895808" y="2757110"/>
                </a:cubicBezTo>
                <a:cubicBezTo>
                  <a:pt x="911683" y="2813202"/>
                  <a:pt x="1229183" y="3048152"/>
                  <a:pt x="1397458" y="3157160"/>
                </a:cubicBezTo>
                <a:cubicBezTo>
                  <a:pt x="1565733" y="3266168"/>
                  <a:pt x="1809150" y="3350835"/>
                  <a:pt x="1905458" y="3411160"/>
                </a:cubicBezTo>
                <a:cubicBezTo>
                  <a:pt x="2001766" y="3471485"/>
                  <a:pt x="1945675" y="3490535"/>
                  <a:pt x="1975308" y="3519110"/>
                </a:cubicBezTo>
                <a:cubicBezTo>
                  <a:pt x="2004941" y="3547685"/>
                  <a:pt x="2002825" y="3591077"/>
                  <a:pt x="2083258" y="3582610"/>
                </a:cubicBezTo>
                <a:cubicBezTo>
                  <a:pt x="2163691" y="3574143"/>
                  <a:pt x="2378533" y="3512760"/>
                  <a:pt x="2457908" y="3468310"/>
                </a:cubicBezTo>
                <a:cubicBezTo>
                  <a:pt x="2537283" y="3423860"/>
                  <a:pt x="2482250" y="3420685"/>
                  <a:pt x="2559508" y="3334960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Freeform 4"/>
          <p:cNvSpPr/>
          <p:nvPr/>
        </p:nvSpPr>
        <p:spPr>
          <a:xfrm>
            <a:off x="1198728" y="2593062"/>
            <a:ext cx="2365059" cy="2926301"/>
          </a:xfrm>
          <a:custGeom>
            <a:avLst/>
            <a:gdLst>
              <a:gd name="connsiteX0" fmla="*/ 903918 w 2453326"/>
              <a:gd name="connsiteY0" fmla="*/ 3003764 h 3035514"/>
              <a:gd name="connsiteX1" fmla="*/ 846768 w 2453326"/>
              <a:gd name="connsiteY1" fmla="*/ 2832314 h 3035514"/>
              <a:gd name="connsiteX2" fmla="*/ 713418 w 2453326"/>
              <a:gd name="connsiteY2" fmla="*/ 2444964 h 3035514"/>
              <a:gd name="connsiteX3" fmla="*/ 338768 w 2453326"/>
              <a:gd name="connsiteY3" fmla="*/ 1924264 h 3035514"/>
              <a:gd name="connsiteX4" fmla="*/ 2218 w 2453326"/>
              <a:gd name="connsiteY4" fmla="*/ 857464 h 3035514"/>
              <a:gd name="connsiteX5" fmla="*/ 205418 w 2453326"/>
              <a:gd name="connsiteY5" fmla="*/ 228814 h 3035514"/>
              <a:gd name="connsiteX6" fmla="*/ 453068 w 2453326"/>
              <a:gd name="connsiteY6" fmla="*/ 63714 h 3035514"/>
              <a:gd name="connsiteX7" fmla="*/ 770568 w 2453326"/>
              <a:gd name="connsiteY7" fmla="*/ 214 h 3035514"/>
              <a:gd name="connsiteX8" fmla="*/ 1831018 w 2453326"/>
              <a:gd name="connsiteY8" fmla="*/ 44664 h 3035514"/>
              <a:gd name="connsiteX9" fmla="*/ 2002468 w 2453326"/>
              <a:gd name="connsiteY9" fmla="*/ 89114 h 3035514"/>
              <a:gd name="connsiteX10" fmla="*/ 2243768 w 2453326"/>
              <a:gd name="connsiteY10" fmla="*/ 317714 h 3035514"/>
              <a:gd name="connsiteX11" fmla="*/ 2453318 w 2453326"/>
              <a:gd name="connsiteY11" fmla="*/ 793964 h 3035514"/>
              <a:gd name="connsiteX12" fmla="*/ 2250118 w 2453326"/>
              <a:gd name="connsiteY12" fmla="*/ 1625814 h 3035514"/>
              <a:gd name="connsiteX13" fmla="*/ 1843718 w 2453326"/>
              <a:gd name="connsiteY13" fmla="*/ 2356064 h 3035514"/>
              <a:gd name="connsiteX14" fmla="*/ 1551618 w 2453326"/>
              <a:gd name="connsiteY14" fmla="*/ 2787864 h 3035514"/>
              <a:gd name="connsiteX15" fmla="*/ 1405568 w 2453326"/>
              <a:gd name="connsiteY15" fmla="*/ 3035514 h 3035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453326" h="3035514">
                <a:moveTo>
                  <a:pt x="903918" y="3003764"/>
                </a:moveTo>
                <a:cubicBezTo>
                  <a:pt x="891218" y="2964605"/>
                  <a:pt x="878518" y="2925447"/>
                  <a:pt x="846768" y="2832314"/>
                </a:cubicBezTo>
                <a:cubicBezTo>
                  <a:pt x="815018" y="2739181"/>
                  <a:pt x="798085" y="2596306"/>
                  <a:pt x="713418" y="2444964"/>
                </a:cubicBezTo>
                <a:cubicBezTo>
                  <a:pt x="628751" y="2293622"/>
                  <a:pt x="457301" y="2188847"/>
                  <a:pt x="338768" y="1924264"/>
                </a:cubicBezTo>
                <a:cubicBezTo>
                  <a:pt x="220235" y="1659681"/>
                  <a:pt x="24443" y="1140039"/>
                  <a:pt x="2218" y="857464"/>
                </a:cubicBezTo>
                <a:cubicBezTo>
                  <a:pt x="-20007" y="574889"/>
                  <a:pt x="130276" y="361106"/>
                  <a:pt x="205418" y="228814"/>
                </a:cubicBezTo>
                <a:cubicBezTo>
                  <a:pt x="280560" y="96522"/>
                  <a:pt x="358876" y="101814"/>
                  <a:pt x="453068" y="63714"/>
                </a:cubicBezTo>
                <a:cubicBezTo>
                  <a:pt x="547260" y="25614"/>
                  <a:pt x="540910" y="3389"/>
                  <a:pt x="770568" y="214"/>
                </a:cubicBezTo>
                <a:cubicBezTo>
                  <a:pt x="1000226" y="-2961"/>
                  <a:pt x="1625702" y="29847"/>
                  <a:pt x="1831018" y="44664"/>
                </a:cubicBezTo>
                <a:cubicBezTo>
                  <a:pt x="2036334" y="59481"/>
                  <a:pt x="1933676" y="43606"/>
                  <a:pt x="2002468" y="89114"/>
                </a:cubicBezTo>
                <a:cubicBezTo>
                  <a:pt x="2071260" y="134622"/>
                  <a:pt x="2168626" y="200239"/>
                  <a:pt x="2243768" y="317714"/>
                </a:cubicBezTo>
                <a:cubicBezTo>
                  <a:pt x="2318910" y="435189"/>
                  <a:pt x="2452260" y="575947"/>
                  <a:pt x="2453318" y="793964"/>
                </a:cubicBezTo>
                <a:cubicBezTo>
                  <a:pt x="2454376" y="1011981"/>
                  <a:pt x="2351718" y="1365464"/>
                  <a:pt x="2250118" y="1625814"/>
                </a:cubicBezTo>
                <a:cubicBezTo>
                  <a:pt x="2148518" y="1886164"/>
                  <a:pt x="1960135" y="2162389"/>
                  <a:pt x="1843718" y="2356064"/>
                </a:cubicBezTo>
                <a:cubicBezTo>
                  <a:pt x="1727301" y="2549739"/>
                  <a:pt x="1624643" y="2674622"/>
                  <a:pt x="1551618" y="2787864"/>
                </a:cubicBezTo>
                <a:cubicBezTo>
                  <a:pt x="1478593" y="2901106"/>
                  <a:pt x="1442080" y="2968310"/>
                  <a:pt x="1405568" y="3035514"/>
                </a:cubicBezTo>
              </a:path>
            </a:pathLst>
          </a:cu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Freeform 5"/>
          <p:cNvSpPr/>
          <p:nvPr/>
        </p:nvSpPr>
        <p:spPr>
          <a:xfrm>
            <a:off x="1777689" y="2694573"/>
            <a:ext cx="1244241" cy="2902878"/>
          </a:xfrm>
          <a:custGeom>
            <a:avLst/>
            <a:gdLst>
              <a:gd name="connsiteX0" fmla="*/ 333513 w 1290677"/>
              <a:gd name="connsiteY0" fmla="*/ 2949265 h 3011217"/>
              <a:gd name="connsiteX1" fmla="*/ 366850 w 1290677"/>
              <a:gd name="connsiteY1" fmla="*/ 2892115 h 3011217"/>
              <a:gd name="connsiteX2" fmla="*/ 338275 w 1290677"/>
              <a:gd name="connsiteY2" fmla="*/ 2749240 h 3011217"/>
              <a:gd name="connsiteX3" fmla="*/ 281125 w 1290677"/>
              <a:gd name="connsiteY3" fmla="*/ 2573028 h 3011217"/>
              <a:gd name="connsiteX4" fmla="*/ 271600 w 1290677"/>
              <a:gd name="connsiteY4" fmla="*/ 2234890 h 3011217"/>
              <a:gd name="connsiteX5" fmla="*/ 266838 w 1290677"/>
              <a:gd name="connsiteY5" fmla="*/ 2034865 h 3011217"/>
              <a:gd name="connsiteX6" fmla="*/ 157300 w 1290677"/>
              <a:gd name="connsiteY6" fmla="*/ 1549090 h 3011217"/>
              <a:gd name="connsiteX7" fmla="*/ 138 w 1290677"/>
              <a:gd name="connsiteY7" fmla="*/ 849003 h 3011217"/>
              <a:gd name="connsiteX8" fmla="*/ 128725 w 1290677"/>
              <a:gd name="connsiteY8" fmla="*/ 344178 h 3011217"/>
              <a:gd name="connsiteX9" fmla="*/ 81100 w 1290677"/>
              <a:gd name="connsiteY9" fmla="*/ 125103 h 3011217"/>
              <a:gd name="connsiteX10" fmla="*/ 66813 w 1290677"/>
              <a:gd name="connsiteY10" fmla="*/ 39378 h 3011217"/>
              <a:gd name="connsiteX11" fmla="*/ 252550 w 1290677"/>
              <a:gd name="connsiteY11" fmla="*/ 20328 h 3011217"/>
              <a:gd name="connsiteX12" fmla="*/ 1105038 w 1290677"/>
              <a:gd name="connsiteY12" fmla="*/ 1278 h 3011217"/>
              <a:gd name="connsiteX13" fmla="*/ 1186000 w 1290677"/>
              <a:gd name="connsiteY13" fmla="*/ 58428 h 3011217"/>
              <a:gd name="connsiteX14" fmla="*/ 1133613 w 1290677"/>
              <a:gd name="connsiteY14" fmla="*/ 106053 h 3011217"/>
              <a:gd name="connsiteX15" fmla="*/ 1105038 w 1290677"/>
              <a:gd name="connsiteY15" fmla="*/ 191778 h 3011217"/>
              <a:gd name="connsiteX16" fmla="*/ 1119325 w 1290677"/>
              <a:gd name="connsiteY16" fmla="*/ 296553 h 3011217"/>
              <a:gd name="connsiteX17" fmla="*/ 1233625 w 1290677"/>
              <a:gd name="connsiteY17" fmla="*/ 439428 h 3011217"/>
              <a:gd name="connsiteX18" fmla="*/ 1286013 w 1290677"/>
              <a:gd name="connsiteY18" fmla="*/ 825190 h 3011217"/>
              <a:gd name="connsiteX19" fmla="*/ 1119325 w 1290677"/>
              <a:gd name="connsiteY19" fmla="*/ 1191903 h 3011217"/>
              <a:gd name="connsiteX20" fmla="*/ 933588 w 1290677"/>
              <a:gd name="connsiteY20" fmla="*/ 1501465 h 3011217"/>
              <a:gd name="connsiteX21" fmla="*/ 962163 w 1290677"/>
              <a:gd name="connsiteY21" fmla="*/ 1906278 h 3011217"/>
              <a:gd name="connsiteX22" fmla="*/ 890725 w 1290677"/>
              <a:gd name="connsiteY22" fmla="*/ 2387290 h 3011217"/>
              <a:gd name="connsiteX23" fmla="*/ 814525 w 1290677"/>
              <a:gd name="connsiteY23" fmla="*/ 2758765 h 3011217"/>
              <a:gd name="connsiteX24" fmla="*/ 800238 w 1290677"/>
              <a:gd name="connsiteY24" fmla="*/ 2958790 h 3011217"/>
              <a:gd name="connsiteX25" fmla="*/ 805000 w 1290677"/>
              <a:gd name="connsiteY25" fmla="*/ 3011178 h 3011217"/>
              <a:gd name="connsiteX26" fmla="*/ 333513 w 1290677"/>
              <a:gd name="connsiteY26" fmla="*/ 2949265 h 3011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290677" h="3011217">
                <a:moveTo>
                  <a:pt x="333513" y="2949265"/>
                </a:moveTo>
                <a:cubicBezTo>
                  <a:pt x="260488" y="2929421"/>
                  <a:pt x="366056" y="2925452"/>
                  <a:pt x="366850" y="2892115"/>
                </a:cubicBezTo>
                <a:cubicBezTo>
                  <a:pt x="367644" y="2858778"/>
                  <a:pt x="352562" y="2802421"/>
                  <a:pt x="338275" y="2749240"/>
                </a:cubicBezTo>
                <a:cubicBezTo>
                  <a:pt x="323988" y="2696059"/>
                  <a:pt x="292237" y="2658753"/>
                  <a:pt x="281125" y="2573028"/>
                </a:cubicBezTo>
                <a:cubicBezTo>
                  <a:pt x="270013" y="2487303"/>
                  <a:pt x="273981" y="2324584"/>
                  <a:pt x="271600" y="2234890"/>
                </a:cubicBezTo>
                <a:cubicBezTo>
                  <a:pt x="269219" y="2145196"/>
                  <a:pt x="285888" y="2149165"/>
                  <a:pt x="266838" y="2034865"/>
                </a:cubicBezTo>
                <a:cubicBezTo>
                  <a:pt x="247788" y="1920565"/>
                  <a:pt x="157300" y="1549090"/>
                  <a:pt x="157300" y="1549090"/>
                </a:cubicBezTo>
                <a:cubicBezTo>
                  <a:pt x="112850" y="1351446"/>
                  <a:pt x="4900" y="1049822"/>
                  <a:pt x="138" y="849003"/>
                </a:cubicBezTo>
                <a:cubicBezTo>
                  <a:pt x="-4624" y="648184"/>
                  <a:pt x="115231" y="464828"/>
                  <a:pt x="128725" y="344178"/>
                </a:cubicBezTo>
                <a:cubicBezTo>
                  <a:pt x="142219" y="223528"/>
                  <a:pt x="91419" y="175903"/>
                  <a:pt x="81100" y="125103"/>
                </a:cubicBezTo>
                <a:cubicBezTo>
                  <a:pt x="70781" y="74303"/>
                  <a:pt x="38238" y="56840"/>
                  <a:pt x="66813" y="39378"/>
                </a:cubicBezTo>
                <a:cubicBezTo>
                  <a:pt x="95388" y="21916"/>
                  <a:pt x="79513" y="26678"/>
                  <a:pt x="252550" y="20328"/>
                </a:cubicBezTo>
                <a:cubicBezTo>
                  <a:pt x="425587" y="13978"/>
                  <a:pt x="949463" y="-5072"/>
                  <a:pt x="1105038" y="1278"/>
                </a:cubicBezTo>
                <a:cubicBezTo>
                  <a:pt x="1260613" y="7628"/>
                  <a:pt x="1181237" y="40965"/>
                  <a:pt x="1186000" y="58428"/>
                </a:cubicBezTo>
                <a:cubicBezTo>
                  <a:pt x="1190763" y="75891"/>
                  <a:pt x="1147107" y="83828"/>
                  <a:pt x="1133613" y="106053"/>
                </a:cubicBezTo>
                <a:cubicBezTo>
                  <a:pt x="1120119" y="128278"/>
                  <a:pt x="1107419" y="160028"/>
                  <a:pt x="1105038" y="191778"/>
                </a:cubicBezTo>
                <a:cubicBezTo>
                  <a:pt x="1102657" y="223528"/>
                  <a:pt x="1097894" y="255278"/>
                  <a:pt x="1119325" y="296553"/>
                </a:cubicBezTo>
                <a:cubicBezTo>
                  <a:pt x="1140756" y="337828"/>
                  <a:pt x="1205844" y="351322"/>
                  <a:pt x="1233625" y="439428"/>
                </a:cubicBezTo>
                <a:cubicBezTo>
                  <a:pt x="1261406" y="527534"/>
                  <a:pt x="1305063" y="699778"/>
                  <a:pt x="1286013" y="825190"/>
                </a:cubicBezTo>
                <a:cubicBezTo>
                  <a:pt x="1266963" y="950602"/>
                  <a:pt x="1178062" y="1079191"/>
                  <a:pt x="1119325" y="1191903"/>
                </a:cubicBezTo>
                <a:cubicBezTo>
                  <a:pt x="1060588" y="1304615"/>
                  <a:pt x="959782" y="1382402"/>
                  <a:pt x="933588" y="1501465"/>
                </a:cubicBezTo>
                <a:cubicBezTo>
                  <a:pt x="907394" y="1620527"/>
                  <a:pt x="969307" y="1758640"/>
                  <a:pt x="962163" y="1906278"/>
                </a:cubicBezTo>
                <a:cubicBezTo>
                  <a:pt x="955019" y="2053915"/>
                  <a:pt x="915331" y="2245209"/>
                  <a:pt x="890725" y="2387290"/>
                </a:cubicBezTo>
                <a:cubicBezTo>
                  <a:pt x="866119" y="2529371"/>
                  <a:pt x="829606" y="2663515"/>
                  <a:pt x="814525" y="2758765"/>
                </a:cubicBezTo>
                <a:cubicBezTo>
                  <a:pt x="799444" y="2854015"/>
                  <a:pt x="801825" y="2916721"/>
                  <a:pt x="800238" y="2958790"/>
                </a:cubicBezTo>
                <a:cubicBezTo>
                  <a:pt x="798651" y="3000859"/>
                  <a:pt x="879612" y="3011972"/>
                  <a:pt x="805000" y="3011178"/>
                </a:cubicBezTo>
                <a:cubicBezTo>
                  <a:pt x="730388" y="3010384"/>
                  <a:pt x="406538" y="2969109"/>
                  <a:pt x="333513" y="2949265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eeform 7"/>
          <p:cNvSpPr/>
          <p:nvPr/>
        </p:nvSpPr>
        <p:spPr>
          <a:xfrm>
            <a:off x="1947626" y="2948537"/>
            <a:ext cx="928376" cy="2445084"/>
          </a:xfrm>
          <a:custGeom>
            <a:avLst/>
            <a:gdLst>
              <a:gd name="connsiteX0" fmla="*/ 217450 w 963024"/>
              <a:gd name="connsiteY0" fmla="*/ 2526116 h 2536337"/>
              <a:gd name="connsiteX1" fmla="*/ 129768 w 963024"/>
              <a:gd name="connsiteY1" fmla="*/ 2225491 h 2536337"/>
              <a:gd name="connsiteX2" fmla="*/ 167346 w 963024"/>
              <a:gd name="connsiteY2" fmla="*/ 1812133 h 2536337"/>
              <a:gd name="connsiteX3" fmla="*/ 129768 w 963024"/>
              <a:gd name="connsiteY3" fmla="*/ 1448878 h 2536337"/>
              <a:gd name="connsiteX4" fmla="*/ 54611 w 963024"/>
              <a:gd name="connsiteY4" fmla="*/ 822576 h 2536337"/>
              <a:gd name="connsiteX5" fmla="*/ 17033 w 963024"/>
              <a:gd name="connsiteY5" fmla="*/ 309009 h 2536337"/>
              <a:gd name="connsiteX6" fmla="*/ 342710 w 963024"/>
              <a:gd name="connsiteY6" fmla="*/ 8385 h 2536337"/>
              <a:gd name="connsiteX7" fmla="*/ 831225 w 963024"/>
              <a:gd name="connsiteY7" fmla="*/ 121119 h 2536337"/>
              <a:gd name="connsiteX8" fmla="*/ 956485 w 963024"/>
              <a:gd name="connsiteY8" fmla="*/ 509426 h 2536337"/>
              <a:gd name="connsiteX9" fmla="*/ 680913 w 963024"/>
              <a:gd name="connsiteY9" fmla="*/ 1223409 h 2536337"/>
              <a:gd name="connsiteX10" fmla="*/ 705965 w 963024"/>
              <a:gd name="connsiteY10" fmla="*/ 1549086 h 2536337"/>
              <a:gd name="connsiteX11" fmla="*/ 655861 w 963024"/>
              <a:gd name="connsiteY11" fmla="*/ 2263070 h 2536337"/>
              <a:gd name="connsiteX12" fmla="*/ 605757 w 963024"/>
              <a:gd name="connsiteY12" fmla="*/ 2513590 h 2536337"/>
              <a:gd name="connsiteX13" fmla="*/ 580705 w 963024"/>
              <a:gd name="connsiteY13" fmla="*/ 2526116 h 2536337"/>
              <a:gd name="connsiteX14" fmla="*/ 405340 w 963024"/>
              <a:gd name="connsiteY14" fmla="*/ 2526116 h 2536337"/>
              <a:gd name="connsiteX15" fmla="*/ 217450 w 963024"/>
              <a:gd name="connsiteY15" fmla="*/ 2526116 h 2536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63024" h="2536337">
                <a:moveTo>
                  <a:pt x="217450" y="2526116"/>
                </a:moveTo>
                <a:cubicBezTo>
                  <a:pt x="177784" y="2435302"/>
                  <a:pt x="138119" y="2344488"/>
                  <a:pt x="129768" y="2225491"/>
                </a:cubicBezTo>
                <a:cubicBezTo>
                  <a:pt x="121417" y="2106494"/>
                  <a:pt x="167346" y="1941568"/>
                  <a:pt x="167346" y="1812133"/>
                </a:cubicBezTo>
                <a:cubicBezTo>
                  <a:pt x="167346" y="1682698"/>
                  <a:pt x="148557" y="1613804"/>
                  <a:pt x="129768" y="1448878"/>
                </a:cubicBezTo>
                <a:cubicBezTo>
                  <a:pt x="110979" y="1283952"/>
                  <a:pt x="73400" y="1012554"/>
                  <a:pt x="54611" y="822576"/>
                </a:cubicBezTo>
                <a:cubicBezTo>
                  <a:pt x="35822" y="632598"/>
                  <a:pt x="-30983" y="444707"/>
                  <a:pt x="17033" y="309009"/>
                </a:cubicBezTo>
                <a:cubicBezTo>
                  <a:pt x="65049" y="173311"/>
                  <a:pt x="207011" y="39700"/>
                  <a:pt x="342710" y="8385"/>
                </a:cubicBezTo>
                <a:cubicBezTo>
                  <a:pt x="478409" y="-22930"/>
                  <a:pt x="728929" y="37612"/>
                  <a:pt x="831225" y="121119"/>
                </a:cubicBezTo>
                <a:cubicBezTo>
                  <a:pt x="933521" y="204626"/>
                  <a:pt x="981537" y="325711"/>
                  <a:pt x="956485" y="509426"/>
                </a:cubicBezTo>
                <a:cubicBezTo>
                  <a:pt x="931433" y="693141"/>
                  <a:pt x="722666" y="1050132"/>
                  <a:pt x="680913" y="1223409"/>
                </a:cubicBezTo>
                <a:cubicBezTo>
                  <a:pt x="639160" y="1396686"/>
                  <a:pt x="710140" y="1375809"/>
                  <a:pt x="705965" y="1549086"/>
                </a:cubicBezTo>
                <a:cubicBezTo>
                  <a:pt x="701790" y="1722363"/>
                  <a:pt x="672562" y="2102319"/>
                  <a:pt x="655861" y="2263070"/>
                </a:cubicBezTo>
                <a:cubicBezTo>
                  <a:pt x="639160" y="2423821"/>
                  <a:pt x="618283" y="2469749"/>
                  <a:pt x="605757" y="2513590"/>
                </a:cubicBezTo>
                <a:cubicBezTo>
                  <a:pt x="593231" y="2557431"/>
                  <a:pt x="614108" y="2524028"/>
                  <a:pt x="580705" y="2526116"/>
                </a:cubicBezTo>
                <a:cubicBezTo>
                  <a:pt x="547302" y="2528204"/>
                  <a:pt x="405340" y="2526116"/>
                  <a:pt x="405340" y="2526116"/>
                </a:cubicBezTo>
                <a:lnTo>
                  <a:pt x="217450" y="2526116"/>
                </a:lnTo>
                <a:close/>
              </a:path>
            </a:pathLst>
          </a:custGeom>
          <a:solidFill>
            <a:schemeClr val="accent6">
              <a:lumMod val="7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reeform 9"/>
          <p:cNvSpPr/>
          <p:nvPr/>
        </p:nvSpPr>
        <p:spPr>
          <a:xfrm>
            <a:off x="1511173" y="2525557"/>
            <a:ext cx="1708484" cy="3131781"/>
          </a:xfrm>
          <a:custGeom>
            <a:avLst/>
            <a:gdLst>
              <a:gd name="connsiteX0" fmla="*/ 798434 w 1772246"/>
              <a:gd name="connsiteY0" fmla="*/ 3208046 h 3248663"/>
              <a:gd name="connsiteX1" fmla="*/ 580720 w 1772246"/>
              <a:gd name="connsiteY1" fmla="*/ 3019360 h 3248663"/>
              <a:gd name="connsiteX2" fmla="*/ 450092 w 1772246"/>
              <a:gd name="connsiteY2" fmla="*/ 2482332 h 3248663"/>
              <a:gd name="connsiteX3" fmla="*/ 203349 w 1772246"/>
              <a:gd name="connsiteY3" fmla="*/ 1727589 h 3248663"/>
              <a:gd name="connsiteX4" fmla="*/ 72720 w 1772246"/>
              <a:gd name="connsiteY4" fmla="*/ 1103475 h 3248663"/>
              <a:gd name="connsiteX5" fmla="*/ 130777 w 1772246"/>
              <a:gd name="connsiteY5" fmla="*/ 595475 h 3248663"/>
              <a:gd name="connsiteX6" fmla="*/ 130777 w 1772246"/>
              <a:gd name="connsiteY6" fmla="*/ 406789 h 3248663"/>
              <a:gd name="connsiteX7" fmla="*/ 149 w 1772246"/>
              <a:gd name="connsiteY7" fmla="*/ 218103 h 3248663"/>
              <a:gd name="connsiteX8" fmla="*/ 159806 w 1772246"/>
              <a:gd name="connsiteY8" fmla="*/ 72960 h 3248663"/>
              <a:gd name="connsiteX9" fmla="*/ 900034 w 1772246"/>
              <a:gd name="connsiteY9" fmla="*/ 389 h 3248663"/>
              <a:gd name="connsiteX10" fmla="*/ 1567692 w 1772246"/>
              <a:gd name="connsiteY10" fmla="*/ 101989 h 3248663"/>
              <a:gd name="connsiteX11" fmla="*/ 1669292 w 1772246"/>
              <a:gd name="connsiteY11" fmla="*/ 203589 h 3248663"/>
              <a:gd name="connsiteX12" fmla="*/ 1625749 w 1772246"/>
              <a:gd name="connsiteY12" fmla="*/ 319703 h 3248663"/>
              <a:gd name="connsiteX13" fmla="*/ 1770892 w 1772246"/>
              <a:gd name="connsiteY13" fmla="*/ 697075 h 3248663"/>
              <a:gd name="connsiteX14" fmla="*/ 1683806 w 1772246"/>
              <a:gd name="connsiteY14" fmla="*/ 1379246 h 3248663"/>
              <a:gd name="connsiteX15" fmla="*/ 1451577 w 1772246"/>
              <a:gd name="connsiteY15" fmla="*/ 1814675 h 3248663"/>
              <a:gd name="connsiteX16" fmla="*/ 1320949 w 1772246"/>
              <a:gd name="connsiteY16" fmla="*/ 2496846 h 3248663"/>
              <a:gd name="connsiteX17" fmla="*/ 1045177 w 1772246"/>
              <a:gd name="connsiteY17" fmla="*/ 3179018 h 3248663"/>
              <a:gd name="connsiteX18" fmla="*/ 798434 w 1772246"/>
              <a:gd name="connsiteY18" fmla="*/ 3208046 h 3248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772246" h="3248663">
                <a:moveTo>
                  <a:pt x="798434" y="3208046"/>
                </a:moveTo>
                <a:cubicBezTo>
                  <a:pt x="721025" y="3181436"/>
                  <a:pt x="638777" y="3140312"/>
                  <a:pt x="580720" y="3019360"/>
                </a:cubicBezTo>
                <a:cubicBezTo>
                  <a:pt x="522663" y="2898408"/>
                  <a:pt x="512987" y="2697627"/>
                  <a:pt x="450092" y="2482332"/>
                </a:cubicBezTo>
                <a:cubicBezTo>
                  <a:pt x="387197" y="2267037"/>
                  <a:pt x="266244" y="1957399"/>
                  <a:pt x="203349" y="1727589"/>
                </a:cubicBezTo>
                <a:cubicBezTo>
                  <a:pt x="140454" y="1497779"/>
                  <a:pt x="84815" y="1292161"/>
                  <a:pt x="72720" y="1103475"/>
                </a:cubicBezTo>
                <a:cubicBezTo>
                  <a:pt x="60625" y="914789"/>
                  <a:pt x="121101" y="711589"/>
                  <a:pt x="130777" y="595475"/>
                </a:cubicBezTo>
                <a:cubicBezTo>
                  <a:pt x="140453" y="479361"/>
                  <a:pt x="152548" y="469684"/>
                  <a:pt x="130777" y="406789"/>
                </a:cubicBezTo>
                <a:cubicBezTo>
                  <a:pt x="109006" y="343894"/>
                  <a:pt x="-4689" y="273741"/>
                  <a:pt x="149" y="218103"/>
                </a:cubicBezTo>
                <a:cubicBezTo>
                  <a:pt x="4987" y="162465"/>
                  <a:pt x="9825" y="109246"/>
                  <a:pt x="159806" y="72960"/>
                </a:cubicBezTo>
                <a:cubicBezTo>
                  <a:pt x="309787" y="36674"/>
                  <a:pt x="665386" y="-4449"/>
                  <a:pt x="900034" y="389"/>
                </a:cubicBezTo>
                <a:cubicBezTo>
                  <a:pt x="1134682" y="5227"/>
                  <a:pt x="1439482" y="68122"/>
                  <a:pt x="1567692" y="101989"/>
                </a:cubicBezTo>
                <a:cubicBezTo>
                  <a:pt x="1695902" y="135856"/>
                  <a:pt x="1659616" y="167303"/>
                  <a:pt x="1669292" y="203589"/>
                </a:cubicBezTo>
                <a:cubicBezTo>
                  <a:pt x="1678968" y="239875"/>
                  <a:pt x="1608816" y="237455"/>
                  <a:pt x="1625749" y="319703"/>
                </a:cubicBezTo>
                <a:cubicBezTo>
                  <a:pt x="1642682" y="401951"/>
                  <a:pt x="1761216" y="520484"/>
                  <a:pt x="1770892" y="697075"/>
                </a:cubicBezTo>
                <a:cubicBezTo>
                  <a:pt x="1780568" y="873665"/>
                  <a:pt x="1737025" y="1192979"/>
                  <a:pt x="1683806" y="1379246"/>
                </a:cubicBezTo>
                <a:cubicBezTo>
                  <a:pt x="1630587" y="1565513"/>
                  <a:pt x="1512053" y="1628408"/>
                  <a:pt x="1451577" y="1814675"/>
                </a:cubicBezTo>
                <a:cubicBezTo>
                  <a:pt x="1391101" y="2000942"/>
                  <a:pt x="1388682" y="2269456"/>
                  <a:pt x="1320949" y="2496846"/>
                </a:cubicBezTo>
                <a:cubicBezTo>
                  <a:pt x="1253216" y="2724236"/>
                  <a:pt x="1137101" y="3060485"/>
                  <a:pt x="1045177" y="3179018"/>
                </a:cubicBezTo>
                <a:cubicBezTo>
                  <a:pt x="953253" y="3297551"/>
                  <a:pt x="875843" y="3234656"/>
                  <a:pt x="798434" y="3208046"/>
                </a:cubicBezTo>
                <a:close/>
              </a:path>
            </a:pathLst>
          </a:custGeom>
          <a:noFill/>
          <a:ln w="38100">
            <a:solidFill>
              <a:srgbClr val="FFFF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Freeform 12"/>
          <p:cNvSpPr/>
          <p:nvPr/>
        </p:nvSpPr>
        <p:spPr>
          <a:xfrm>
            <a:off x="2041656" y="3083877"/>
            <a:ext cx="680342" cy="686796"/>
          </a:xfrm>
          <a:custGeom>
            <a:avLst/>
            <a:gdLst>
              <a:gd name="connsiteX0" fmla="*/ 232536 w 935101"/>
              <a:gd name="connsiteY0" fmla="*/ 57283 h 712428"/>
              <a:gd name="connsiteX1" fmla="*/ 116422 w 935101"/>
              <a:gd name="connsiteY1" fmla="*/ 144369 h 712428"/>
              <a:gd name="connsiteX2" fmla="*/ 307 w 935101"/>
              <a:gd name="connsiteY2" fmla="*/ 463683 h 712428"/>
              <a:gd name="connsiteX3" fmla="*/ 87393 w 935101"/>
              <a:gd name="connsiteY3" fmla="*/ 681398 h 712428"/>
              <a:gd name="connsiteX4" fmla="*/ 232536 w 935101"/>
              <a:gd name="connsiteY4" fmla="*/ 565283 h 712428"/>
              <a:gd name="connsiteX5" fmla="*/ 348650 w 935101"/>
              <a:gd name="connsiteY5" fmla="*/ 362083 h 712428"/>
              <a:gd name="connsiteX6" fmla="*/ 551850 w 935101"/>
              <a:gd name="connsiteY6" fmla="*/ 333055 h 712428"/>
              <a:gd name="connsiteX7" fmla="*/ 638936 w 935101"/>
              <a:gd name="connsiteY7" fmla="*/ 492712 h 712428"/>
              <a:gd name="connsiteX8" fmla="*/ 711507 w 935101"/>
              <a:gd name="connsiteY8" fmla="*/ 695912 h 712428"/>
              <a:gd name="connsiteX9" fmla="*/ 929222 w 935101"/>
              <a:gd name="connsiteY9" fmla="*/ 637855 h 712428"/>
              <a:gd name="connsiteX10" fmla="*/ 856650 w 935101"/>
              <a:gd name="connsiteY10" fmla="*/ 144369 h 712428"/>
              <a:gd name="connsiteX11" fmla="*/ 682479 w 935101"/>
              <a:gd name="connsiteY11" fmla="*/ 13740 h 712428"/>
              <a:gd name="connsiteX12" fmla="*/ 276079 w 935101"/>
              <a:gd name="connsiteY12" fmla="*/ 13740 h 712428"/>
              <a:gd name="connsiteX13" fmla="*/ 174479 w 935101"/>
              <a:gd name="connsiteY13" fmla="*/ 100826 h 712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35101" h="712428">
                <a:moveTo>
                  <a:pt x="232536" y="57283"/>
                </a:moveTo>
                <a:cubicBezTo>
                  <a:pt x="193831" y="66959"/>
                  <a:pt x="155127" y="76636"/>
                  <a:pt x="116422" y="144369"/>
                </a:cubicBezTo>
                <a:cubicBezTo>
                  <a:pt x="77717" y="212102"/>
                  <a:pt x="5145" y="374178"/>
                  <a:pt x="307" y="463683"/>
                </a:cubicBezTo>
                <a:cubicBezTo>
                  <a:pt x="-4531" y="553188"/>
                  <a:pt x="48688" y="664465"/>
                  <a:pt x="87393" y="681398"/>
                </a:cubicBezTo>
                <a:cubicBezTo>
                  <a:pt x="126098" y="698331"/>
                  <a:pt x="188993" y="618502"/>
                  <a:pt x="232536" y="565283"/>
                </a:cubicBezTo>
                <a:cubicBezTo>
                  <a:pt x="276079" y="512064"/>
                  <a:pt x="295431" y="400788"/>
                  <a:pt x="348650" y="362083"/>
                </a:cubicBezTo>
                <a:cubicBezTo>
                  <a:pt x="401869" y="323378"/>
                  <a:pt x="503469" y="311284"/>
                  <a:pt x="551850" y="333055"/>
                </a:cubicBezTo>
                <a:cubicBezTo>
                  <a:pt x="600231" y="354826"/>
                  <a:pt x="612327" y="432236"/>
                  <a:pt x="638936" y="492712"/>
                </a:cubicBezTo>
                <a:cubicBezTo>
                  <a:pt x="665546" y="553188"/>
                  <a:pt x="663126" y="671721"/>
                  <a:pt x="711507" y="695912"/>
                </a:cubicBezTo>
                <a:cubicBezTo>
                  <a:pt x="759888" y="720103"/>
                  <a:pt x="905032" y="729779"/>
                  <a:pt x="929222" y="637855"/>
                </a:cubicBezTo>
                <a:cubicBezTo>
                  <a:pt x="953412" y="545931"/>
                  <a:pt x="897774" y="248388"/>
                  <a:pt x="856650" y="144369"/>
                </a:cubicBezTo>
                <a:cubicBezTo>
                  <a:pt x="815526" y="40350"/>
                  <a:pt x="779241" y="35511"/>
                  <a:pt x="682479" y="13740"/>
                </a:cubicBezTo>
                <a:cubicBezTo>
                  <a:pt x="585717" y="-8032"/>
                  <a:pt x="360746" y="-774"/>
                  <a:pt x="276079" y="13740"/>
                </a:cubicBezTo>
                <a:cubicBezTo>
                  <a:pt x="191412" y="28254"/>
                  <a:pt x="182945" y="64540"/>
                  <a:pt x="174479" y="100826"/>
                </a:cubicBezTo>
              </a:path>
            </a:pathLst>
          </a:cu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Freeform 13"/>
          <p:cNvSpPr/>
          <p:nvPr/>
        </p:nvSpPr>
        <p:spPr>
          <a:xfrm>
            <a:off x="1287990" y="3430963"/>
            <a:ext cx="1724899" cy="2433188"/>
          </a:xfrm>
          <a:custGeom>
            <a:avLst/>
            <a:gdLst>
              <a:gd name="connsiteX0" fmla="*/ 0 w 2237398"/>
              <a:gd name="connsiteY0" fmla="*/ 2314387 h 2315315"/>
              <a:gd name="connsiteX1" fmla="*/ 87682 w 2237398"/>
              <a:gd name="connsiteY1" fmla="*/ 2151548 h 2315315"/>
              <a:gd name="connsiteX2" fmla="*/ 263047 w 2237398"/>
              <a:gd name="connsiteY2" fmla="*/ 2051340 h 2315315"/>
              <a:gd name="connsiteX3" fmla="*/ 964504 w 2237398"/>
              <a:gd name="connsiteY3" fmla="*/ 1976184 h 2315315"/>
              <a:gd name="connsiteX4" fmla="*/ 1102291 w 2237398"/>
              <a:gd name="connsiteY4" fmla="*/ 1926080 h 2315315"/>
              <a:gd name="connsiteX5" fmla="*/ 1139869 w 2237398"/>
              <a:gd name="connsiteY5" fmla="*/ 1838398 h 2315315"/>
              <a:gd name="connsiteX6" fmla="*/ 1177447 w 2237398"/>
              <a:gd name="connsiteY6" fmla="*/ 1537773 h 2315315"/>
              <a:gd name="connsiteX7" fmla="*/ 1215025 w 2237398"/>
              <a:gd name="connsiteY7" fmla="*/ 798737 h 2315315"/>
              <a:gd name="connsiteX8" fmla="*/ 1252603 w 2237398"/>
              <a:gd name="connsiteY8" fmla="*/ 235066 h 2315315"/>
              <a:gd name="connsiteX9" fmla="*/ 1290181 w 2237398"/>
              <a:gd name="connsiteY9" fmla="*/ 9598 h 2315315"/>
              <a:gd name="connsiteX10" fmla="*/ 1365337 w 2237398"/>
              <a:gd name="connsiteY10" fmla="*/ 72228 h 2315315"/>
              <a:gd name="connsiteX11" fmla="*/ 1390389 w 2237398"/>
              <a:gd name="connsiteY11" fmla="*/ 347800 h 2315315"/>
              <a:gd name="connsiteX12" fmla="*/ 1440493 w 2237398"/>
              <a:gd name="connsiteY12" fmla="*/ 335274 h 2315315"/>
              <a:gd name="connsiteX13" fmla="*/ 1503124 w 2237398"/>
              <a:gd name="connsiteY13" fmla="*/ 260118 h 2315315"/>
              <a:gd name="connsiteX14" fmla="*/ 1553228 w 2237398"/>
              <a:gd name="connsiteY14" fmla="*/ 448009 h 2315315"/>
              <a:gd name="connsiteX15" fmla="*/ 1553228 w 2237398"/>
              <a:gd name="connsiteY15" fmla="*/ 1374935 h 2315315"/>
              <a:gd name="connsiteX16" fmla="*/ 1615858 w 2237398"/>
              <a:gd name="connsiteY16" fmla="*/ 1926080 h 2315315"/>
              <a:gd name="connsiteX17" fmla="*/ 1741118 w 2237398"/>
              <a:gd name="connsiteY17" fmla="*/ 2013762 h 2315315"/>
              <a:gd name="connsiteX18" fmla="*/ 2041743 w 2237398"/>
              <a:gd name="connsiteY18" fmla="*/ 2088918 h 2315315"/>
              <a:gd name="connsiteX19" fmla="*/ 2192055 w 2237398"/>
              <a:gd name="connsiteY19" fmla="*/ 2201652 h 2315315"/>
              <a:gd name="connsiteX20" fmla="*/ 2217107 w 2237398"/>
              <a:gd name="connsiteY20" fmla="*/ 2301861 h 2315315"/>
              <a:gd name="connsiteX21" fmla="*/ 2229633 w 2237398"/>
              <a:gd name="connsiteY21" fmla="*/ 2314387 h 2315315"/>
              <a:gd name="connsiteX22" fmla="*/ 2091847 w 2237398"/>
              <a:gd name="connsiteY22" fmla="*/ 2314387 h 2315315"/>
              <a:gd name="connsiteX23" fmla="*/ 1215025 w 2237398"/>
              <a:gd name="connsiteY23" fmla="*/ 2301861 h 2315315"/>
              <a:gd name="connsiteX24" fmla="*/ 0 w 2237398"/>
              <a:gd name="connsiteY24" fmla="*/ 2314387 h 2315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237398" h="2315315">
                <a:moveTo>
                  <a:pt x="0" y="2314387"/>
                </a:moveTo>
                <a:cubicBezTo>
                  <a:pt x="21920" y="2254888"/>
                  <a:pt x="43841" y="2195389"/>
                  <a:pt x="87682" y="2151548"/>
                </a:cubicBezTo>
                <a:cubicBezTo>
                  <a:pt x="131523" y="2107707"/>
                  <a:pt x="116910" y="2080567"/>
                  <a:pt x="263047" y="2051340"/>
                </a:cubicBezTo>
                <a:cubicBezTo>
                  <a:pt x="409184" y="2022113"/>
                  <a:pt x="824630" y="1997061"/>
                  <a:pt x="964504" y="1976184"/>
                </a:cubicBezTo>
                <a:cubicBezTo>
                  <a:pt x="1104378" y="1955307"/>
                  <a:pt x="1073064" y="1949044"/>
                  <a:pt x="1102291" y="1926080"/>
                </a:cubicBezTo>
                <a:cubicBezTo>
                  <a:pt x="1131518" y="1903116"/>
                  <a:pt x="1127343" y="1903116"/>
                  <a:pt x="1139869" y="1838398"/>
                </a:cubicBezTo>
                <a:cubicBezTo>
                  <a:pt x="1152395" y="1773680"/>
                  <a:pt x="1164921" y="1711050"/>
                  <a:pt x="1177447" y="1537773"/>
                </a:cubicBezTo>
                <a:cubicBezTo>
                  <a:pt x="1189973" y="1364496"/>
                  <a:pt x="1202499" y="1015855"/>
                  <a:pt x="1215025" y="798737"/>
                </a:cubicBezTo>
                <a:cubicBezTo>
                  <a:pt x="1227551" y="581619"/>
                  <a:pt x="1240077" y="366589"/>
                  <a:pt x="1252603" y="235066"/>
                </a:cubicBezTo>
                <a:cubicBezTo>
                  <a:pt x="1265129" y="103543"/>
                  <a:pt x="1271392" y="36737"/>
                  <a:pt x="1290181" y="9598"/>
                </a:cubicBezTo>
                <a:cubicBezTo>
                  <a:pt x="1308970" y="-17541"/>
                  <a:pt x="1348636" y="15861"/>
                  <a:pt x="1365337" y="72228"/>
                </a:cubicBezTo>
                <a:cubicBezTo>
                  <a:pt x="1382038" y="128595"/>
                  <a:pt x="1377863" y="303959"/>
                  <a:pt x="1390389" y="347800"/>
                </a:cubicBezTo>
                <a:cubicBezTo>
                  <a:pt x="1402915" y="391641"/>
                  <a:pt x="1421704" y="349888"/>
                  <a:pt x="1440493" y="335274"/>
                </a:cubicBezTo>
                <a:cubicBezTo>
                  <a:pt x="1459282" y="320660"/>
                  <a:pt x="1484335" y="241329"/>
                  <a:pt x="1503124" y="260118"/>
                </a:cubicBezTo>
                <a:cubicBezTo>
                  <a:pt x="1521913" y="278907"/>
                  <a:pt x="1544877" y="262206"/>
                  <a:pt x="1553228" y="448009"/>
                </a:cubicBezTo>
                <a:cubicBezTo>
                  <a:pt x="1561579" y="633812"/>
                  <a:pt x="1542790" y="1128590"/>
                  <a:pt x="1553228" y="1374935"/>
                </a:cubicBezTo>
                <a:cubicBezTo>
                  <a:pt x="1563666" y="1621280"/>
                  <a:pt x="1584543" y="1819609"/>
                  <a:pt x="1615858" y="1926080"/>
                </a:cubicBezTo>
                <a:cubicBezTo>
                  <a:pt x="1647173" y="2032551"/>
                  <a:pt x="1670137" y="1986622"/>
                  <a:pt x="1741118" y="2013762"/>
                </a:cubicBezTo>
                <a:cubicBezTo>
                  <a:pt x="1812099" y="2040902"/>
                  <a:pt x="1966587" y="2057603"/>
                  <a:pt x="2041743" y="2088918"/>
                </a:cubicBezTo>
                <a:cubicBezTo>
                  <a:pt x="2116899" y="2120233"/>
                  <a:pt x="2162828" y="2166162"/>
                  <a:pt x="2192055" y="2201652"/>
                </a:cubicBezTo>
                <a:cubicBezTo>
                  <a:pt x="2221282" y="2237142"/>
                  <a:pt x="2210844" y="2283072"/>
                  <a:pt x="2217107" y="2301861"/>
                </a:cubicBezTo>
                <a:cubicBezTo>
                  <a:pt x="2223370" y="2320650"/>
                  <a:pt x="2250510" y="2312299"/>
                  <a:pt x="2229633" y="2314387"/>
                </a:cubicBezTo>
                <a:cubicBezTo>
                  <a:pt x="2208756" y="2316475"/>
                  <a:pt x="2091847" y="2314387"/>
                  <a:pt x="2091847" y="2314387"/>
                </a:cubicBezTo>
                <a:lnTo>
                  <a:pt x="1215025" y="2301861"/>
                </a:lnTo>
                <a:lnTo>
                  <a:pt x="0" y="2314387"/>
                </a:lnTo>
                <a:close/>
              </a:path>
            </a:pathLst>
          </a:custGeom>
          <a:gradFill flip="none" rotWithShape="1">
            <a:gsLst>
              <a:gs pos="100000">
                <a:schemeClr val="accent6">
                  <a:lumMod val="75000"/>
                </a:schemeClr>
              </a:gs>
              <a:gs pos="0">
                <a:srgbClr val="C00000"/>
              </a:gs>
              <a:gs pos="25000">
                <a:schemeClr val="bg1"/>
              </a:gs>
            </a:gsLst>
            <a:lin ang="16200000" scaled="1"/>
            <a:tileRect/>
          </a:gra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1617017" y="5578401"/>
            <a:ext cx="1272115" cy="3115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Fresh granite</a:t>
            </a:r>
          </a:p>
        </p:txBody>
      </p:sp>
      <p:sp>
        <p:nvSpPr>
          <p:cNvPr id="38" name="TextBox 37"/>
          <p:cNvSpPr txBox="1"/>
          <p:nvPr/>
        </p:nvSpPr>
        <p:spPr>
          <a:xfrm rot="16200000">
            <a:off x="1896521" y="4330427"/>
            <a:ext cx="9236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Intrusion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-114762" y="1022585"/>
            <a:ext cx="5184576" cy="2366351"/>
            <a:chOff x="2051720" y="1227749"/>
            <a:chExt cx="5184576" cy="2366351"/>
          </a:xfrm>
        </p:grpSpPr>
        <p:sp>
          <p:nvSpPr>
            <p:cNvPr id="11" name="Freeform 10"/>
            <p:cNvSpPr/>
            <p:nvPr/>
          </p:nvSpPr>
          <p:spPr>
            <a:xfrm>
              <a:off x="3305095" y="2058185"/>
              <a:ext cx="2184615" cy="1478065"/>
            </a:xfrm>
            <a:custGeom>
              <a:avLst/>
              <a:gdLst>
                <a:gd name="connsiteX0" fmla="*/ 4252 w 2266147"/>
                <a:gd name="connsiteY0" fmla="*/ 506030 h 1533228"/>
                <a:gd name="connsiteX1" fmla="*/ 207452 w 2266147"/>
                <a:gd name="connsiteY1" fmla="*/ 728280 h 1533228"/>
                <a:gd name="connsiteX2" fmla="*/ 242377 w 2266147"/>
                <a:gd name="connsiteY2" fmla="*/ 639380 h 1533228"/>
                <a:gd name="connsiteX3" fmla="*/ 486852 w 2266147"/>
                <a:gd name="connsiteY3" fmla="*/ 921955 h 1533228"/>
                <a:gd name="connsiteX4" fmla="*/ 667827 w 2266147"/>
                <a:gd name="connsiteY4" fmla="*/ 896555 h 1533228"/>
                <a:gd name="connsiteX5" fmla="*/ 969452 w 2266147"/>
                <a:gd name="connsiteY5" fmla="*/ 1226755 h 1533228"/>
                <a:gd name="connsiteX6" fmla="*/ 1118677 w 2266147"/>
                <a:gd name="connsiteY6" fmla="*/ 1423605 h 1533228"/>
                <a:gd name="connsiteX7" fmla="*/ 1220277 w 2266147"/>
                <a:gd name="connsiteY7" fmla="*/ 1350580 h 1533228"/>
                <a:gd name="connsiteX8" fmla="*/ 1347277 w 2266147"/>
                <a:gd name="connsiteY8" fmla="*/ 1528380 h 1533228"/>
                <a:gd name="connsiteX9" fmla="*/ 1566352 w 2266147"/>
                <a:gd name="connsiteY9" fmla="*/ 1121980 h 1533228"/>
                <a:gd name="connsiteX10" fmla="*/ 1613977 w 2266147"/>
                <a:gd name="connsiteY10" fmla="*/ 1153730 h 1533228"/>
                <a:gd name="connsiteX11" fmla="*/ 1788602 w 2266147"/>
                <a:gd name="connsiteY11" fmla="*/ 931480 h 1533228"/>
                <a:gd name="connsiteX12" fmla="*/ 1906077 w 2266147"/>
                <a:gd name="connsiteY12" fmla="*/ 1052130 h 1533228"/>
                <a:gd name="connsiteX13" fmla="*/ 2141027 w 2266147"/>
                <a:gd name="connsiteY13" fmla="*/ 744155 h 1533228"/>
                <a:gd name="connsiteX14" fmla="*/ 2233102 w 2266147"/>
                <a:gd name="connsiteY14" fmla="*/ 604455 h 1533228"/>
                <a:gd name="connsiteX15" fmla="*/ 2258502 w 2266147"/>
                <a:gd name="connsiteY15" fmla="*/ 560005 h 1533228"/>
                <a:gd name="connsiteX16" fmla="*/ 2261677 w 2266147"/>
                <a:gd name="connsiteY16" fmla="*/ 553655 h 1533228"/>
                <a:gd name="connsiteX17" fmla="*/ 2201352 w 2266147"/>
                <a:gd name="connsiteY17" fmla="*/ 531430 h 1533228"/>
                <a:gd name="connsiteX18" fmla="*/ 2083877 w 2266147"/>
                <a:gd name="connsiteY18" fmla="*/ 477455 h 1533228"/>
                <a:gd name="connsiteX19" fmla="*/ 1883852 w 2266147"/>
                <a:gd name="connsiteY19" fmla="*/ 344105 h 1533228"/>
                <a:gd name="connsiteX20" fmla="*/ 1766377 w 2266147"/>
                <a:gd name="connsiteY20" fmla="*/ 261555 h 1533228"/>
                <a:gd name="connsiteX21" fmla="*/ 1629852 w 2266147"/>
                <a:gd name="connsiteY21" fmla="*/ 163130 h 1533228"/>
                <a:gd name="connsiteX22" fmla="*/ 1528252 w 2266147"/>
                <a:gd name="connsiteY22" fmla="*/ 99630 h 1533228"/>
                <a:gd name="connsiteX23" fmla="*/ 1433002 w 2266147"/>
                <a:gd name="connsiteY23" fmla="*/ 42480 h 1533228"/>
                <a:gd name="connsiteX24" fmla="*/ 1401252 w 2266147"/>
                <a:gd name="connsiteY24" fmla="*/ 29780 h 1533228"/>
                <a:gd name="connsiteX25" fmla="*/ 1375852 w 2266147"/>
                <a:gd name="connsiteY25" fmla="*/ 23430 h 1533228"/>
                <a:gd name="connsiteX26" fmla="*/ 1375852 w 2266147"/>
                <a:gd name="connsiteY26" fmla="*/ 55180 h 1533228"/>
                <a:gd name="connsiteX27" fmla="*/ 1375852 w 2266147"/>
                <a:gd name="connsiteY27" fmla="*/ 71055 h 1533228"/>
                <a:gd name="connsiteX28" fmla="*/ 1363152 w 2266147"/>
                <a:gd name="connsiteY28" fmla="*/ 83755 h 1533228"/>
                <a:gd name="connsiteX29" fmla="*/ 1334577 w 2266147"/>
                <a:gd name="connsiteY29" fmla="*/ 86930 h 1533228"/>
                <a:gd name="connsiteX30" fmla="*/ 1306002 w 2266147"/>
                <a:gd name="connsiteY30" fmla="*/ 86930 h 1533228"/>
                <a:gd name="connsiteX31" fmla="*/ 1277427 w 2266147"/>
                <a:gd name="connsiteY31" fmla="*/ 74230 h 1533228"/>
                <a:gd name="connsiteX32" fmla="*/ 1277427 w 2266147"/>
                <a:gd name="connsiteY32" fmla="*/ 67880 h 1533228"/>
                <a:gd name="connsiteX33" fmla="*/ 1293302 w 2266147"/>
                <a:gd name="connsiteY33" fmla="*/ 32955 h 1533228"/>
                <a:gd name="connsiteX34" fmla="*/ 1296477 w 2266147"/>
                <a:gd name="connsiteY34" fmla="*/ 20255 h 1533228"/>
                <a:gd name="connsiteX35" fmla="*/ 1299652 w 2266147"/>
                <a:gd name="connsiteY35" fmla="*/ 10730 h 1533228"/>
                <a:gd name="connsiteX36" fmla="*/ 1290127 w 2266147"/>
                <a:gd name="connsiteY36" fmla="*/ 1205 h 1533228"/>
                <a:gd name="connsiteX37" fmla="*/ 1252027 w 2266147"/>
                <a:gd name="connsiteY37" fmla="*/ 4380 h 1533228"/>
                <a:gd name="connsiteX38" fmla="*/ 1169477 w 2266147"/>
                <a:gd name="connsiteY38" fmla="*/ 39305 h 1533228"/>
                <a:gd name="connsiteX39" fmla="*/ 1042477 w 2266147"/>
                <a:gd name="connsiteY39" fmla="*/ 99630 h 1533228"/>
                <a:gd name="connsiteX40" fmla="*/ 896427 w 2266147"/>
                <a:gd name="connsiteY40" fmla="*/ 179005 h 1533228"/>
                <a:gd name="connsiteX41" fmla="*/ 724977 w 2266147"/>
                <a:gd name="connsiteY41" fmla="*/ 267905 h 1533228"/>
                <a:gd name="connsiteX42" fmla="*/ 531302 w 2266147"/>
                <a:gd name="connsiteY42" fmla="*/ 356805 h 1533228"/>
                <a:gd name="connsiteX43" fmla="*/ 404302 w 2266147"/>
                <a:gd name="connsiteY43" fmla="*/ 407605 h 1533228"/>
                <a:gd name="connsiteX44" fmla="*/ 201102 w 2266147"/>
                <a:gd name="connsiteY44" fmla="*/ 461580 h 1533228"/>
                <a:gd name="connsiteX45" fmla="*/ 80452 w 2266147"/>
                <a:gd name="connsiteY45" fmla="*/ 486980 h 1533228"/>
                <a:gd name="connsiteX46" fmla="*/ 4252 w 2266147"/>
                <a:gd name="connsiteY46" fmla="*/ 506030 h 1533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2266147" h="1533228">
                  <a:moveTo>
                    <a:pt x="4252" y="506030"/>
                  </a:moveTo>
                  <a:cubicBezTo>
                    <a:pt x="25419" y="546247"/>
                    <a:pt x="167765" y="706055"/>
                    <a:pt x="207452" y="728280"/>
                  </a:cubicBezTo>
                  <a:cubicBezTo>
                    <a:pt x="247139" y="750505"/>
                    <a:pt x="195810" y="607101"/>
                    <a:pt x="242377" y="639380"/>
                  </a:cubicBezTo>
                  <a:cubicBezTo>
                    <a:pt x="288944" y="671659"/>
                    <a:pt x="415944" y="879093"/>
                    <a:pt x="486852" y="921955"/>
                  </a:cubicBezTo>
                  <a:cubicBezTo>
                    <a:pt x="557760" y="964817"/>
                    <a:pt x="587394" y="845755"/>
                    <a:pt x="667827" y="896555"/>
                  </a:cubicBezTo>
                  <a:cubicBezTo>
                    <a:pt x="748260" y="947355"/>
                    <a:pt x="894310" y="1138913"/>
                    <a:pt x="969452" y="1226755"/>
                  </a:cubicBezTo>
                  <a:cubicBezTo>
                    <a:pt x="1044594" y="1314597"/>
                    <a:pt x="1076873" y="1402968"/>
                    <a:pt x="1118677" y="1423605"/>
                  </a:cubicBezTo>
                  <a:cubicBezTo>
                    <a:pt x="1160481" y="1444243"/>
                    <a:pt x="1182177" y="1333118"/>
                    <a:pt x="1220277" y="1350580"/>
                  </a:cubicBezTo>
                  <a:cubicBezTo>
                    <a:pt x="1258377" y="1368042"/>
                    <a:pt x="1289598" y="1566480"/>
                    <a:pt x="1347277" y="1528380"/>
                  </a:cubicBezTo>
                  <a:cubicBezTo>
                    <a:pt x="1404956" y="1490280"/>
                    <a:pt x="1521902" y="1184422"/>
                    <a:pt x="1566352" y="1121980"/>
                  </a:cubicBezTo>
                  <a:cubicBezTo>
                    <a:pt x="1610802" y="1059538"/>
                    <a:pt x="1576935" y="1185480"/>
                    <a:pt x="1613977" y="1153730"/>
                  </a:cubicBezTo>
                  <a:cubicBezTo>
                    <a:pt x="1651019" y="1121980"/>
                    <a:pt x="1739919" y="948413"/>
                    <a:pt x="1788602" y="931480"/>
                  </a:cubicBezTo>
                  <a:cubicBezTo>
                    <a:pt x="1837285" y="914547"/>
                    <a:pt x="1847339" y="1083351"/>
                    <a:pt x="1906077" y="1052130"/>
                  </a:cubicBezTo>
                  <a:cubicBezTo>
                    <a:pt x="1964815" y="1020909"/>
                    <a:pt x="2086523" y="818767"/>
                    <a:pt x="2141027" y="744155"/>
                  </a:cubicBezTo>
                  <a:cubicBezTo>
                    <a:pt x="2195531" y="669543"/>
                    <a:pt x="2213523" y="635147"/>
                    <a:pt x="2233102" y="604455"/>
                  </a:cubicBezTo>
                  <a:cubicBezTo>
                    <a:pt x="2252681" y="573763"/>
                    <a:pt x="2253739" y="568472"/>
                    <a:pt x="2258502" y="560005"/>
                  </a:cubicBezTo>
                  <a:cubicBezTo>
                    <a:pt x="2263265" y="551538"/>
                    <a:pt x="2271202" y="558418"/>
                    <a:pt x="2261677" y="553655"/>
                  </a:cubicBezTo>
                  <a:cubicBezTo>
                    <a:pt x="2252152" y="548892"/>
                    <a:pt x="2230985" y="544130"/>
                    <a:pt x="2201352" y="531430"/>
                  </a:cubicBezTo>
                  <a:cubicBezTo>
                    <a:pt x="2171719" y="518730"/>
                    <a:pt x="2136793" y="508676"/>
                    <a:pt x="2083877" y="477455"/>
                  </a:cubicBezTo>
                  <a:cubicBezTo>
                    <a:pt x="2030961" y="446234"/>
                    <a:pt x="1936769" y="380088"/>
                    <a:pt x="1883852" y="344105"/>
                  </a:cubicBezTo>
                  <a:cubicBezTo>
                    <a:pt x="1830935" y="308122"/>
                    <a:pt x="1766377" y="261555"/>
                    <a:pt x="1766377" y="261555"/>
                  </a:cubicBezTo>
                  <a:cubicBezTo>
                    <a:pt x="1724044" y="231393"/>
                    <a:pt x="1669540" y="190117"/>
                    <a:pt x="1629852" y="163130"/>
                  </a:cubicBezTo>
                  <a:cubicBezTo>
                    <a:pt x="1590165" y="136142"/>
                    <a:pt x="1561060" y="119738"/>
                    <a:pt x="1528252" y="99630"/>
                  </a:cubicBezTo>
                  <a:cubicBezTo>
                    <a:pt x="1495444" y="79522"/>
                    <a:pt x="1454169" y="54122"/>
                    <a:pt x="1433002" y="42480"/>
                  </a:cubicBezTo>
                  <a:cubicBezTo>
                    <a:pt x="1411835" y="30838"/>
                    <a:pt x="1410777" y="32955"/>
                    <a:pt x="1401252" y="29780"/>
                  </a:cubicBezTo>
                  <a:cubicBezTo>
                    <a:pt x="1391727" y="26605"/>
                    <a:pt x="1380085" y="19197"/>
                    <a:pt x="1375852" y="23430"/>
                  </a:cubicBezTo>
                  <a:lnTo>
                    <a:pt x="1375852" y="55180"/>
                  </a:lnTo>
                  <a:cubicBezTo>
                    <a:pt x="1375852" y="63117"/>
                    <a:pt x="1377969" y="66293"/>
                    <a:pt x="1375852" y="71055"/>
                  </a:cubicBezTo>
                  <a:cubicBezTo>
                    <a:pt x="1373735" y="75817"/>
                    <a:pt x="1370031" y="81109"/>
                    <a:pt x="1363152" y="83755"/>
                  </a:cubicBezTo>
                  <a:cubicBezTo>
                    <a:pt x="1356273" y="86401"/>
                    <a:pt x="1344102" y="86401"/>
                    <a:pt x="1334577" y="86930"/>
                  </a:cubicBezTo>
                  <a:cubicBezTo>
                    <a:pt x="1325052" y="87459"/>
                    <a:pt x="1315527" y="89047"/>
                    <a:pt x="1306002" y="86930"/>
                  </a:cubicBezTo>
                  <a:cubicBezTo>
                    <a:pt x="1296477" y="84813"/>
                    <a:pt x="1282189" y="77405"/>
                    <a:pt x="1277427" y="74230"/>
                  </a:cubicBezTo>
                  <a:cubicBezTo>
                    <a:pt x="1272665" y="71055"/>
                    <a:pt x="1274781" y="74759"/>
                    <a:pt x="1277427" y="67880"/>
                  </a:cubicBezTo>
                  <a:cubicBezTo>
                    <a:pt x="1280073" y="61001"/>
                    <a:pt x="1290127" y="40893"/>
                    <a:pt x="1293302" y="32955"/>
                  </a:cubicBezTo>
                  <a:cubicBezTo>
                    <a:pt x="1296477" y="25017"/>
                    <a:pt x="1295419" y="23959"/>
                    <a:pt x="1296477" y="20255"/>
                  </a:cubicBezTo>
                  <a:cubicBezTo>
                    <a:pt x="1297535" y="16551"/>
                    <a:pt x="1300710" y="13905"/>
                    <a:pt x="1299652" y="10730"/>
                  </a:cubicBezTo>
                  <a:cubicBezTo>
                    <a:pt x="1298594" y="7555"/>
                    <a:pt x="1298064" y="2263"/>
                    <a:pt x="1290127" y="1205"/>
                  </a:cubicBezTo>
                  <a:cubicBezTo>
                    <a:pt x="1282190" y="147"/>
                    <a:pt x="1272135" y="-1970"/>
                    <a:pt x="1252027" y="4380"/>
                  </a:cubicBezTo>
                  <a:cubicBezTo>
                    <a:pt x="1231919" y="10730"/>
                    <a:pt x="1204402" y="23430"/>
                    <a:pt x="1169477" y="39305"/>
                  </a:cubicBezTo>
                  <a:cubicBezTo>
                    <a:pt x="1134552" y="55180"/>
                    <a:pt x="1087985" y="76347"/>
                    <a:pt x="1042477" y="99630"/>
                  </a:cubicBezTo>
                  <a:cubicBezTo>
                    <a:pt x="996969" y="122913"/>
                    <a:pt x="949344" y="150959"/>
                    <a:pt x="896427" y="179005"/>
                  </a:cubicBezTo>
                  <a:cubicBezTo>
                    <a:pt x="843510" y="207051"/>
                    <a:pt x="785831" y="238272"/>
                    <a:pt x="724977" y="267905"/>
                  </a:cubicBezTo>
                  <a:cubicBezTo>
                    <a:pt x="664123" y="297538"/>
                    <a:pt x="584748" y="333522"/>
                    <a:pt x="531302" y="356805"/>
                  </a:cubicBezTo>
                  <a:cubicBezTo>
                    <a:pt x="477856" y="380088"/>
                    <a:pt x="459335" y="390142"/>
                    <a:pt x="404302" y="407605"/>
                  </a:cubicBezTo>
                  <a:cubicBezTo>
                    <a:pt x="349269" y="425067"/>
                    <a:pt x="255077" y="448351"/>
                    <a:pt x="201102" y="461580"/>
                  </a:cubicBezTo>
                  <a:cubicBezTo>
                    <a:pt x="147127" y="474809"/>
                    <a:pt x="114848" y="480630"/>
                    <a:pt x="80452" y="486980"/>
                  </a:cubicBezTo>
                  <a:cubicBezTo>
                    <a:pt x="46056" y="493330"/>
                    <a:pt x="-16915" y="465813"/>
                    <a:pt x="4252" y="506030"/>
                  </a:cubicBezTo>
                  <a:close/>
                </a:path>
              </a:pathLst>
            </a:custGeom>
            <a:solidFill>
              <a:srgbClr val="F6FB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2449861" y="2058534"/>
              <a:ext cx="3734121" cy="643478"/>
            </a:xfrm>
            <a:custGeom>
              <a:avLst/>
              <a:gdLst>
                <a:gd name="connsiteX0" fmla="*/ 2941 w 3873483"/>
                <a:gd name="connsiteY0" fmla="*/ 592336 h 667493"/>
                <a:gd name="connsiteX1" fmla="*/ 53045 w 3873483"/>
                <a:gd name="connsiteY1" fmla="*/ 592336 h 667493"/>
                <a:gd name="connsiteX2" fmla="*/ 366196 w 3873483"/>
                <a:gd name="connsiteY2" fmla="*/ 567284 h 667493"/>
                <a:gd name="connsiteX3" fmla="*/ 1255543 w 3873483"/>
                <a:gd name="connsiteY3" fmla="*/ 416972 h 667493"/>
                <a:gd name="connsiteX4" fmla="*/ 2107313 w 3873483"/>
                <a:gd name="connsiteY4" fmla="*/ 16139 h 667493"/>
                <a:gd name="connsiteX5" fmla="*/ 2169943 w 3873483"/>
                <a:gd name="connsiteY5" fmla="*/ 78769 h 667493"/>
                <a:gd name="connsiteX6" fmla="*/ 2257626 w 3873483"/>
                <a:gd name="connsiteY6" fmla="*/ 78769 h 667493"/>
                <a:gd name="connsiteX7" fmla="*/ 2295204 w 3873483"/>
                <a:gd name="connsiteY7" fmla="*/ 28665 h 667493"/>
                <a:gd name="connsiteX8" fmla="*/ 2595828 w 3873483"/>
                <a:gd name="connsiteY8" fmla="*/ 216556 h 667493"/>
                <a:gd name="connsiteX9" fmla="*/ 3096870 w 3873483"/>
                <a:gd name="connsiteY9" fmla="*/ 529706 h 667493"/>
                <a:gd name="connsiteX10" fmla="*/ 3873483 w 3873483"/>
                <a:gd name="connsiteY10" fmla="*/ 667493 h 6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73483" h="667493">
                  <a:moveTo>
                    <a:pt x="2941" y="592336"/>
                  </a:moveTo>
                  <a:cubicBezTo>
                    <a:pt x="-2279" y="594423"/>
                    <a:pt x="-7498" y="596511"/>
                    <a:pt x="53045" y="592336"/>
                  </a:cubicBezTo>
                  <a:cubicBezTo>
                    <a:pt x="113588" y="588161"/>
                    <a:pt x="165780" y="596511"/>
                    <a:pt x="366196" y="567284"/>
                  </a:cubicBezTo>
                  <a:cubicBezTo>
                    <a:pt x="566612" y="538057"/>
                    <a:pt x="965357" y="508829"/>
                    <a:pt x="1255543" y="416972"/>
                  </a:cubicBezTo>
                  <a:cubicBezTo>
                    <a:pt x="1545729" y="325114"/>
                    <a:pt x="1954913" y="72506"/>
                    <a:pt x="2107313" y="16139"/>
                  </a:cubicBezTo>
                  <a:cubicBezTo>
                    <a:pt x="2259713" y="-40228"/>
                    <a:pt x="2144891" y="68331"/>
                    <a:pt x="2169943" y="78769"/>
                  </a:cubicBezTo>
                  <a:cubicBezTo>
                    <a:pt x="2194995" y="89207"/>
                    <a:pt x="2236749" y="87120"/>
                    <a:pt x="2257626" y="78769"/>
                  </a:cubicBezTo>
                  <a:cubicBezTo>
                    <a:pt x="2278503" y="70418"/>
                    <a:pt x="2238837" y="5701"/>
                    <a:pt x="2295204" y="28665"/>
                  </a:cubicBezTo>
                  <a:cubicBezTo>
                    <a:pt x="2351571" y="51629"/>
                    <a:pt x="2595828" y="216556"/>
                    <a:pt x="2595828" y="216556"/>
                  </a:cubicBezTo>
                  <a:cubicBezTo>
                    <a:pt x="2729439" y="300063"/>
                    <a:pt x="2883928" y="454550"/>
                    <a:pt x="3096870" y="529706"/>
                  </a:cubicBezTo>
                  <a:cubicBezTo>
                    <a:pt x="3309812" y="604862"/>
                    <a:pt x="3591647" y="636177"/>
                    <a:pt x="3873483" y="667493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809966" y="2444290"/>
              <a:ext cx="1417376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500" dirty="0">
                  <a:latin typeface="Arial" panose="020B0604020202020204" pitchFamily="34" charset="0"/>
                  <a:cs typeface="Arial" panose="020B0604020202020204" pitchFamily="34" charset="0"/>
                </a:rPr>
                <a:t>Clay alteration</a:t>
              </a:r>
            </a:p>
          </p:txBody>
        </p:sp>
        <p:sp>
          <p:nvSpPr>
            <p:cNvPr id="30" name="Freeform 29"/>
            <p:cNvSpPr/>
            <p:nvPr/>
          </p:nvSpPr>
          <p:spPr>
            <a:xfrm>
              <a:off x="2209800" y="1346200"/>
              <a:ext cx="4914900" cy="2247900"/>
            </a:xfrm>
            <a:custGeom>
              <a:avLst/>
              <a:gdLst>
                <a:gd name="connsiteX0" fmla="*/ 0 w 4914900"/>
                <a:gd name="connsiteY0" fmla="*/ 1803400 h 2247900"/>
                <a:gd name="connsiteX1" fmla="*/ 0 w 4914900"/>
                <a:gd name="connsiteY1" fmla="*/ 0 h 2247900"/>
                <a:gd name="connsiteX2" fmla="*/ 4914900 w 4914900"/>
                <a:gd name="connsiteY2" fmla="*/ 0 h 2247900"/>
                <a:gd name="connsiteX3" fmla="*/ 4914900 w 4914900"/>
                <a:gd name="connsiteY3" fmla="*/ 1866900 h 2247900"/>
                <a:gd name="connsiteX4" fmla="*/ 4445000 w 4914900"/>
                <a:gd name="connsiteY4" fmla="*/ 1905000 h 2247900"/>
                <a:gd name="connsiteX5" fmla="*/ 3962400 w 4914900"/>
                <a:gd name="connsiteY5" fmla="*/ 1905000 h 2247900"/>
                <a:gd name="connsiteX6" fmla="*/ 3733800 w 4914900"/>
                <a:gd name="connsiteY6" fmla="*/ 1981200 h 2247900"/>
                <a:gd name="connsiteX7" fmla="*/ 3594100 w 4914900"/>
                <a:gd name="connsiteY7" fmla="*/ 1981200 h 2247900"/>
                <a:gd name="connsiteX8" fmla="*/ 3111500 w 4914900"/>
                <a:gd name="connsiteY8" fmla="*/ 2057400 h 2247900"/>
                <a:gd name="connsiteX9" fmla="*/ 2806700 w 4914900"/>
                <a:gd name="connsiteY9" fmla="*/ 2120900 h 2247900"/>
                <a:gd name="connsiteX10" fmla="*/ 2641600 w 4914900"/>
                <a:gd name="connsiteY10" fmla="*/ 2159000 h 2247900"/>
                <a:gd name="connsiteX11" fmla="*/ 2540000 w 4914900"/>
                <a:gd name="connsiteY11" fmla="*/ 2222500 h 2247900"/>
                <a:gd name="connsiteX12" fmla="*/ 2374900 w 4914900"/>
                <a:gd name="connsiteY12" fmla="*/ 2247900 h 2247900"/>
                <a:gd name="connsiteX13" fmla="*/ 2222500 w 4914900"/>
                <a:gd name="connsiteY13" fmla="*/ 2171700 h 2247900"/>
                <a:gd name="connsiteX14" fmla="*/ 2108200 w 4914900"/>
                <a:gd name="connsiteY14" fmla="*/ 2171700 h 2247900"/>
                <a:gd name="connsiteX15" fmla="*/ 1854200 w 4914900"/>
                <a:gd name="connsiteY15" fmla="*/ 2197100 h 2247900"/>
                <a:gd name="connsiteX16" fmla="*/ 1651000 w 4914900"/>
                <a:gd name="connsiteY16" fmla="*/ 2235200 h 2247900"/>
                <a:gd name="connsiteX17" fmla="*/ 1435100 w 4914900"/>
                <a:gd name="connsiteY17" fmla="*/ 2184400 h 2247900"/>
                <a:gd name="connsiteX18" fmla="*/ 1066800 w 4914900"/>
                <a:gd name="connsiteY18" fmla="*/ 2159000 h 2247900"/>
                <a:gd name="connsiteX19" fmla="*/ 698500 w 4914900"/>
                <a:gd name="connsiteY19" fmla="*/ 2120900 h 2247900"/>
                <a:gd name="connsiteX20" fmla="*/ 279400 w 4914900"/>
                <a:gd name="connsiteY20" fmla="*/ 2032000 h 2247900"/>
                <a:gd name="connsiteX21" fmla="*/ 139700 w 4914900"/>
                <a:gd name="connsiteY21" fmla="*/ 2032000 h 2247900"/>
                <a:gd name="connsiteX22" fmla="*/ 12700 w 4914900"/>
                <a:gd name="connsiteY22" fmla="*/ 2006600 h 2247900"/>
                <a:gd name="connsiteX23" fmla="*/ 0 w 4914900"/>
                <a:gd name="connsiteY23" fmla="*/ 1993900 h 2247900"/>
                <a:gd name="connsiteX24" fmla="*/ 0 w 4914900"/>
                <a:gd name="connsiteY24" fmla="*/ 1714500 h 2247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914900" h="2247900">
                  <a:moveTo>
                    <a:pt x="0" y="1803400"/>
                  </a:moveTo>
                  <a:lnTo>
                    <a:pt x="0" y="0"/>
                  </a:lnTo>
                  <a:lnTo>
                    <a:pt x="4914900" y="0"/>
                  </a:lnTo>
                  <a:lnTo>
                    <a:pt x="4914900" y="1866900"/>
                  </a:lnTo>
                  <a:lnTo>
                    <a:pt x="4445000" y="1905000"/>
                  </a:lnTo>
                  <a:lnTo>
                    <a:pt x="3962400" y="1905000"/>
                  </a:lnTo>
                  <a:lnTo>
                    <a:pt x="3733800" y="1981200"/>
                  </a:lnTo>
                  <a:lnTo>
                    <a:pt x="3594100" y="1981200"/>
                  </a:lnTo>
                  <a:lnTo>
                    <a:pt x="3111500" y="2057400"/>
                  </a:lnTo>
                  <a:lnTo>
                    <a:pt x="2806700" y="2120900"/>
                  </a:lnTo>
                  <a:lnTo>
                    <a:pt x="2641600" y="2159000"/>
                  </a:lnTo>
                  <a:lnTo>
                    <a:pt x="2540000" y="2222500"/>
                  </a:lnTo>
                  <a:lnTo>
                    <a:pt x="2374900" y="2247900"/>
                  </a:lnTo>
                  <a:lnTo>
                    <a:pt x="2222500" y="2171700"/>
                  </a:lnTo>
                  <a:lnTo>
                    <a:pt x="2108200" y="2171700"/>
                  </a:lnTo>
                  <a:lnTo>
                    <a:pt x="1854200" y="2197100"/>
                  </a:lnTo>
                  <a:lnTo>
                    <a:pt x="1651000" y="2235200"/>
                  </a:lnTo>
                  <a:lnTo>
                    <a:pt x="1435100" y="2184400"/>
                  </a:lnTo>
                  <a:lnTo>
                    <a:pt x="1066800" y="2159000"/>
                  </a:lnTo>
                  <a:lnTo>
                    <a:pt x="698500" y="2120900"/>
                  </a:lnTo>
                  <a:lnTo>
                    <a:pt x="279400" y="2032000"/>
                  </a:lnTo>
                  <a:lnTo>
                    <a:pt x="139700" y="2032000"/>
                  </a:lnTo>
                  <a:lnTo>
                    <a:pt x="12700" y="2006600"/>
                  </a:lnTo>
                  <a:lnTo>
                    <a:pt x="0" y="1993900"/>
                  </a:lnTo>
                  <a:lnTo>
                    <a:pt x="0" y="1714500"/>
                  </a:lnTo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2051720" y="1268760"/>
              <a:ext cx="417984" cy="20465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7057256" y="1324744"/>
              <a:ext cx="179040" cy="20465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2449860" y="1227749"/>
              <a:ext cx="4607395" cy="18502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/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Porphyry alteration zoning</a:t>
            </a:r>
          </a:p>
        </p:txBody>
      </p:sp>
      <p:sp>
        <p:nvSpPr>
          <p:cNvPr id="43" name="TextBox 42"/>
          <p:cNvSpPr txBox="1"/>
          <p:nvPr/>
        </p:nvSpPr>
        <p:spPr>
          <a:xfrm rot="470810">
            <a:off x="-18348" y="3246656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Erosion level</a:t>
            </a:r>
          </a:p>
        </p:txBody>
      </p:sp>
      <p:sp>
        <p:nvSpPr>
          <p:cNvPr id="44" name="Freeform 43"/>
          <p:cNvSpPr/>
          <p:nvPr/>
        </p:nvSpPr>
        <p:spPr>
          <a:xfrm>
            <a:off x="5340300" y="1739764"/>
            <a:ext cx="3757116" cy="4167737"/>
          </a:xfrm>
          <a:custGeom>
            <a:avLst/>
            <a:gdLst>
              <a:gd name="connsiteX0" fmla="*/ 3346500 w 3757116"/>
              <a:gd name="connsiteY0" fmla="*/ 665403 h 4167737"/>
              <a:gd name="connsiteX1" fmla="*/ 3143300 w 3757116"/>
              <a:gd name="connsiteY1" fmla="*/ 309803 h 4167737"/>
              <a:gd name="connsiteX2" fmla="*/ 1720900 w 3757116"/>
              <a:gd name="connsiteY2" fmla="*/ 5003 h 4167737"/>
              <a:gd name="connsiteX3" fmla="*/ 755700 w 3757116"/>
              <a:gd name="connsiteY3" fmla="*/ 563803 h 4167737"/>
              <a:gd name="connsiteX4" fmla="*/ 412800 w 3757116"/>
              <a:gd name="connsiteY4" fmla="*/ 932103 h 4167737"/>
              <a:gd name="connsiteX5" fmla="*/ 362000 w 3757116"/>
              <a:gd name="connsiteY5" fmla="*/ 1478203 h 4167737"/>
              <a:gd name="connsiteX6" fmla="*/ 273100 w 3757116"/>
              <a:gd name="connsiteY6" fmla="*/ 1300403 h 4167737"/>
              <a:gd name="connsiteX7" fmla="*/ 44500 w 3757116"/>
              <a:gd name="connsiteY7" fmla="*/ 1656003 h 4167737"/>
              <a:gd name="connsiteX8" fmla="*/ 31800 w 3757116"/>
              <a:gd name="connsiteY8" fmla="*/ 2532303 h 4167737"/>
              <a:gd name="connsiteX9" fmla="*/ 387400 w 3757116"/>
              <a:gd name="connsiteY9" fmla="*/ 3116503 h 4167737"/>
              <a:gd name="connsiteX10" fmla="*/ 527100 w 3757116"/>
              <a:gd name="connsiteY10" fmla="*/ 2913303 h 4167737"/>
              <a:gd name="connsiteX11" fmla="*/ 895400 w 3757116"/>
              <a:gd name="connsiteY11" fmla="*/ 3662603 h 4167737"/>
              <a:gd name="connsiteX12" fmla="*/ 1022400 w 3757116"/>
              <a:gd name="connsiteY12" fmla="*/ 3294303 h 4167737"/>
              <a:gd name="connsiteX13" fmla="*/ 1136700 w 3757116"/>
              <a:gd name="connsiteY13" fmla="*/ 3726103 h 4167737"/>
              <a:gd name="connsiteX14" fmla="*/ 1416100 w 3757116"/>
              <a:gd name="connsiteY14" fmla="*/ 4081703 h 4167737"/>
              <a:gd name="connsiteX15" fmla="*/ 2343200 w 3757116"/>
              <a:gd name="connsiteY15" fmla="*/ 4157903 h 4167737"/>
              <a:gd name="connsiteX16" fmla="*/ 3206800 w 3757116"/>
              <a:gd name="connsiteY16" fmla="*/ 3916603 h 4167737"/>
              <a:gd name="connsiteX17" fmla="*/ 3498900 w 3757116"/>
              <a:gd name="connsiteY17" fmla="*/ 3586403 h 4167737"/>
              <a:gd name="connsiteX18" fmla="*/ 3664000 w 3757116"/>
              <a:gd name="connsiteY18" fmla="*/ 3053003 h 4167737"/>
              <a:gd name="connsiteX19" fmla="*/ 3511600 w 3757116"/>
              <a:gd name="connsiteY19" fmla="*/ 2646603 h 4167737"/>
              <a:gd name="connsiteX20" fmla="*/ 3676700 w 3757116"/>
              <a:gd name="connsiteY20" fmla="*/ 1910003 h 4167737"/>
              <a:gd name="connsiteX21" fmla="*/ 3740200 w 3757116"/>
              <a:gd name="connsiteY21" fmla="*/ 995603 h 4167737"/>
              <a:gd name="connsiteX22" fmla="*/ 3346500 w 3757116"/>
              <a:gd name="connsiteY22" fmla="*/ 665403 h 416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757116" h="4167737">
                <a:moveTo>
                  <a:pt x="3346500" y="665403"/>
                </a:moveTo>
                <a:cubicBezTo>
                  <a:pt x="3247017" y="551103"/>
                  <a:pt x="3414233" y="419870"/>
                  <a:pt x="3143300" y="309803"/>
                </a:cubicBezTo>
                <a:cubicBezTo>
                  <a:pt x="2872367" y="199736"/>
                  <a:pt x="2118833" y="-37330"/>
                  <a:pt x="1720900" y="5003"/>
                </a:cubicBezTo>
                <a:cubicBezTo>
                  <a:pt x="1322967" y="47336"/>
                  <a:pt x="973717" y="409286"/>
                  <a:pt x="755700" y="563803"/>
                </a:cubicBezTo>
                <a:cubicBezTo>
                  <a:pt x="537683" y="718320"/>
                  <a:pt x="478417" y="779703"/>
                  <a:pt x="412800" y="932103"/>
                </a:cubicBezTo>
                <a:cubicBezTo>
                  <a:pt x="347183" y="1084503"/>
                  <a:pt x="385283" y="1416820"/>
                  <a:pt x="362000" y="1478203"/>
                </a:cubicBezTo>
                <a:cubicBezTo>
                  <a:pt x="338717" y="1539586"/>
                  <a:pt x="326017" y="1270770"/>
                  <a:pt x="273100" y="1300403"/>
                </a:cubicBezTo>
                <a:cubicBezTo>
                  <a:pt x="220183" y="1330036"/>
                  <a:pt x="84717" y="1450686"/>
                  <a:pt x="44500" y="1656003"/>
                </a:cubicBezTo>
                <a:cubicBezTo>
                  <a:pt x="4283" y="1861320"/>
                  <a:pt x="-25350" y="2288886"/>
                  <a:pt x="31800" y="2532303"/>
                </a:cubicBezTo>
                <a:cubicBezTo>
                  <a:pt x="88950" y="2775720"/>
                  <a:pt x="304850" y="3053003"/>
                  <a:pt x="387400" y="3116503"/>
                </a:cubicBezTo>
                <a:cubicBezTo>
                  <a:pt x="469950" y="3180003"/>
                  <a:pt x="442434" y="2822287"/>
                  <a:pt x="527100" y="2913303"/>
                </a:cubicBezTo>
                <a:cubicBezTo>
                  <a:pt x="611766" y="3004319"/>
                  <a:pt x="812850" y="3599103"/>
                  <a:pt x="895400" y="3662603"/>
                </a:cubicBezTo>
                <a:cubicBezTo>
                  <a:pt x="977950" y="3726103"/>
                  <a:pt x="982183" y="3283720"/>
                  <a:pt x="1022400" y="3294303"/>
                </a:cubicBezTo>
                <a:cubicBezTo>
                  <a:pt x="1062617" y="3304886"/>
                  <a:pt x="1071083" y="3594870"/>
                  <a:pt x="1136700" y="3726103"/>
                </a:cubicBezTo>
                <a:cubicBezTo>
                  <a:pt x="1202317" y="3857336"/>
                  <a:pt x="1215017" y="4009736"/>
                  <a:pt x="1416100" y="4081703"/>
                </a:cubicBezTo>
                <a:cubicBezTo>
                  <a:pt x="1617183" y="4153670"/>
                  <a:pt x="2044750" y="4185420"/>
                  <a:pt x="2343200" y="4157903"/>
                </a:cubicBezTo>
                <a:cubicBezTo>
                  <a:pt x="2641650" y="4130386"/>
                  <a:pt x="3014183" y="4011853"/>
                  <a:pt x="3206800" y="3916603"/>
                </a:cubicBezTo>
                <a:cubicBezTo>
                  <a:pt x="3399417" y="3821353"/>
                  <a:pt x="3422700" y="3730336"/>
                  <a:pt x="3498900" y="3586403"/>
                </a:cubicBezTo>
                <a:cubicBezTo>
                  <a:pt x="3575100" y="3442470"/>
                  <a:pt x="3661883" y="3209636"/>
                  <a:pt x="3664000" y="3053003"/>
                </a:cubicBezTo>
                <a:cubicBezTo>
                  <a:pt x="3666117" y="2896370"/>
                  <a:pt x="3509483" y="2837103"/>
                  <a:pt x="3511600" y="2646603"/>
                </a:cubicBezTo>
                <a:cubicBezTo>
                  <a:pt x="3513717" y="2456103"/>
                  <a:pt x="3638600" y="2185170"/>
                  <a:pt x="3676700" y="1910003"/>
                </a:cubicBezTo>
                <a:cubicBezTo>
                  <a:pt x="3714800" y="1634836"/>
                  <a:pt x="3791000" y="1200920"/>
                  <a:pt x="3740200" y="995603"/>
                </a:cubicBezTo>
                <a:cubicBezTo>
                  <a:pt x="3689400" y="790286"/>
                  <a:pt x="3445983" y="779703"/>
                  <a:pt x="3346500" y="665403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Freeform 44"/>
          <p:cNvSpPr/>
          <p:nvPr/>
        </p:nvSpPr>
        <p:spPr>
          <a:xfrm>
            <a:off x="6223883" y="2504016"/>
            <a:ext cx="2282458" cy="2608352"/>
          </a:xfrm>
          <a:custGeom>
            <a:avLst/>
            <a:gdLst>
              <a:gd name="connsiteX0" fmla="*/ 1789817 w 2282458"/>
              <a:gd name="connsiteY0" fmla="*/ 213784 h 2608352"/>
              <a:gd name="connsiteX1" fmla="*/ 964317 w 2282458"/>
              <a:gd name="connsiteY1" fmla="*/ 23284 h 2608352"/>
              <a:gd name="connsiteX2" fmla="*/ 62617 w 2282458"/>
              <a:gd name="connsiteY2" fmla="*/ 683684 h 2608352"/>
              <a:gd name="connsiteX3" fmla="*/ 113417 w 2282458"/>
              <a:gd name="connsiteY3" fmla="*/ 1407584 h 2608352"/>
              <a:gd name="connsiteX4" fmla="*/ 405517 w 2282458"/>
              <a:gd name="connsiteY4" fmla="*/ 2029884 h 2608352"/>
              <a:gd name="connsiteX5" fmla="*/ 697617 w 2282458"/>
              <a:gd name="connsiteY5" fmla="*/ 2537884 h 2608352"/>
              <a:gd name="connsiteX6" fmla="*/ 1396117 w 2282458"/>
              <a:gd name="connsiteY6" fmla="*/ 2575984 h 2608352"/>
              <a:gd name="connsiteX7" fmla="*/ 2170817 w 2282458"/>
              <a:gd name="connsiteY7" fmla="*/ 2271184 h 2608352"/>
              <a:gd name="connsiteX8" fmla="*/ 2208917 w 2282458"/>
              <a:gd name="connsiteY8" fmla="*/ 1432984 h 2608352"/>
              <a:gd name="connsiteX9" fmla="*/ 2259717 w 2282458"/>
              <a:gd name="connsiteY9" fmla="*/ 836084 h 2608352"/>
              <a:gd name="connsiteX10" fmla="*/ 1789817 w 2282458"/>
              <a:gd name="connsiteY10" fmla="*/ 213784 h 2608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82458" h="2608352">
                <a:moveTo>
                  <a:pt x="1789817" y="213784"/>
                </a:moveTo>
                <a:cubicBezTo>
                  <a:pt x="1573917" y="78317"/>
                  <a:pt x="1252184" y="-55033"/>
                  <a:pt x="964317" y="23284"/>
                </a:cubicBezTo>
                <a:cubicBezTo>
                  <a:pt x="676450" y="101601"/>
                  <a:pt x="204434" y="452967"/>
                  <a:pt x="62617" y="683684"/>
                </a:cubicBezTo>
                <a:cubicBezTo>
                  <a:pt x="-79200" y="914401"/>
                  <a:pt x="56267" y="1183217"/>
                  <a:pt x="113417" y="1407584"/>
                </a:cubicBezTo>
                <a:cubicBezTo>
                  <a:pt x="170567" y="1631951"/>
                  <a:pt x="308150" y="1841501"/>
                  <a:pt x="405517" y="2029884"/>
                </a:cubicBezTo>
                <a:cubicBezTo>
                  <a:pt x="502884" y="2218267"/>
                  <a:pt x="532517" y="2446867"/>
                  <a:pt x="697617" y="2537884"/>
                </a:cubicBezTo>
                <a:cubicBezTo>
                  <a:pt x="862717" y="2628901"/>
                  <a:pt x="1150584" y="2620434"/>
                  <a:pt x="1396117" y="2575984"/>
                </a:cubicBezTo>
                <a:cubicBezTo>
                  <a:pt x="1641650" y="2531534"/>
                  <a:pt x="2035350" y="2461684"/>
                  <a:pt x="2170817" y="2271184"/>
                </a:cubicBezTo>
                <a:cubicBezTo>
                  <a:pt x="2306284" y="2080684"/>
                  <a:pt x="2194100" y="1672167"/>
                  <a:pt x="2208917" y="1432984"/>
                </a:cubicBezTo>
                <a:cubicBezTo>
                  <a:pt x="2223734" y="1193801"/>
                  <a:pt x="2327450" y="1041401"/>
                  <a:pt x="2259717" y="836084"/>
                </a:cubicBezTo>
                <a:cubicBezTo>
                  <a:pt x="2191984" y="630767"/>
                  <a:pt x="2005717" y="349251"/>
                  <a:pt x="1789817" y="213784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Freeform 45"/>
          <p:cNvSpPr/>
          <p:nvPr/>
        </p:nvSpPr>
        <p:spPr>
          <a:xfrm>
            <a:off x="6895198" y="3145743"/>
            <a:ext cx="1048463" cy="1275940"/>
          </a:xfrm>
          <a:custGeom>
            <a:avLst/>
            <a:gdLst>
              <a:gd name="connsiteX0" fmla="*/ 750202 w 1048463"/>
              <a:gd name="connsiteY0" fmla="*/ 118157 h 1275940"/>
              <a:gd name="connsiteX1" fmla="*/ 470802 w 1048463"/>
              <a:gd name="connsiteY1" fmla="*/ 3857 h 1275940"/>
              <a:gd name="connsiteX2" fmla="*/ 26302 w 1048463"/>
              <a:gd name="connsiteY2" fmla="*/ 245157 h 1275940"/>
              <a:gd name="connsiteX3" fmla="*/ 89802 w 1048463"/>
              <a:gd name="connsiteY3" fmla="*/ 1032557 h 1275940"/>
              <a:gd name="connsiteX4" fmla="*/ 407302 w 1048463"/>
              <a:gd name="connsiteY4" fmla="*/ 1273857 h 1275940"/>
              <a:gd name="connsiteX5" fmla="*/ 1016902 w 1048463"/>
              <a:gd name="connsiteY5" fmla="*/ 930957 h 1275940"/>
              <a:gd name="connsiteX6" fmla="*/ 940702 w 1048463"/>
              <a:gd name="connsiteY6" fmla="*/ 397557 h 1275940"/>
              <a:gd name="connsiteX7" fmla="*/ 750202 w 1048463"/>
              <a:gd name="connsiteY7" fmla="*/ 118157 h 1275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48463" h="1275940">
                <a:moveTo>
                  <a:pt x="750202" y="118157"/>
                </a:moveTo>
                <a:cubicBezTo>
                  <a:pt x="671885" y="52540"/>
                  <a:pt x="591452" y="-17310"/>
                  <a:pt x="470802" y="3857"/>
                </a:cubicBezTo>
                <a:cubicBezTo>
                  <a:pt x="350152" y="25024"/>
                  <a:pt x="89802" y="73707"/>
                  <a:pt x="26302" y="245157"/>
                </a:cubicBezTo>
                <a:cubicBezTo>
                  <a:pt x="-37198" y="416607"/>
                  <a:pt x="26302" y="861107"/>
                  <a:pt x="89802" y="1032557"/>
                </a:cubicBezTo>
                <a:cubicBezTo>
                  <a:pt x="153302" y="1204007"/>
                  <a:pt x="252785" y="1290790"/>
                  <a:pt x="407302" y="1273857"/>
                </a:cubicBezTo>
                <a:cubicBezTo>
                  <a:pt x="561819" y="1256924"/>
                  <a:pt x="928002" y="1077007"/>
                  <a:pt x="1016902" y="930957"/>
                </a:cubicBezTo>
                <a:cubicBezTo>
                  <a:pt x="1105802" y="784907"/>
                  <a:pt x="983035" y="535140"/>
                  <a:pt x="940702" y="397557"/>
                </a:cubicBezTo>
                <a:cubicBezTo>
                  <a:pt x="898369" y="259974"/>
                  <a:pt x="828519" y="183774"/>
                  <a:pt x="750202" y="118157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Freeform 46"/>
          <p:cNvSpPr/>
          <p:nvPr/>
        </p:nvSpPr>
        <p:spPr>
          <a:xfrm>
            <a:off x="7059319" y="3296809"/>
            <a:ext cx="752009" cy="998358"/>
          </a:xfrm>
          <a:custGeom>
            <a:avLst/>
            <a:gdLst>
              <a:gd name="connsiteX0" fmla="*/ 586081 w 752009"/>
              <a:gd name="connsiteY0" fmla="*/ 157591 h 998358"/>
              <a:gd name="connsiteX1" fmla="*/ 471781 w 752009"/>
              <a:gd name="connsiteY1" fmla="*/ 5191 h 998358"/>
              <a:gd name="connsiteX2" fmla="*/ 217781 w 752009"/>
              <a:gd name="connsiteY2" fmla="*/ 43291 h 998358"/>
              <a:gd name="connsiteX3" fmla="*/ 14581 w 752009"/>
              <a:gd name="connsiteY3" fmla="*/ 119491 h 998358"/>
              <a:gd name="connsiteX4" fmla="*/ 27281 w 752009"/>
              <a:gd name="connsiteY4" fmla="*/ 525891 h 998358"/>
              <a:gd name="connsiteX5" fmla="*/ 116181 w 752009"/>
              <a:gd name="connsiteY5" fmla="*/ 881491 h 998358"/>
              <a:gd name="connsiteX6" fmla="*/ 205081 w 752009"/>
              <a:gd name="connsiteY6" fmla="*/ 995791 h 998358"/>
              <a:gd name="connsiteX7" fmla="*/ 611481 w 752009"/>
              <a:gd name="connsiteY7" fmla="*/ 792591 h 998358"/>
              <a:gd name="connsiteX8" fmla="*/ 751181 w 752009"/>
              <a:gd name="connsiteY8" fmla="*/ 563991 h 998358"/>
              <a:gd name="connsiteX9" fmla="*/ 560681 w 752009"/>
              <a:gd name="connsiteY9" fmla="*/ 106791 h 998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2009" h="998358">
                <a:moveTo>
                  <a:pt x="586081" y="157591"/>
                </a:moveTo>
                <a:cubicBezTo>
                  <a:pt x="559622" y="90916"/>
                  <a:pt x="533164" y="24241"/>
                  <a:pt x="471781" y="5191"/>
                </a:cubicBezTo>
                <a:cubicBezTo>
                  <a:pt x="410398" y="-13859"/>
                  <a:pt x="293981" y="24241"/>
                  <a:pt x="217781" y="43291"/>
                </a:cubicBezTo>
                <a:cubicBezTo>
                  <a:pt x="141581" y="62341"/>
                  <a:pt x="46331" y="39058"/>
                  <a:pt x="14581" y="119491"/>
                </a:cubicBezTo>
                <a:cubicBezTo>
                  <a:pt x="-17169" y="199924"/>
                  <a:pt x="10348" y="398891"/>
                  <a:pt x="27281" y="525891"/>
                </a:cubicBezTo>
                <a:cubicBezTo>
                  <a:pt x="44214" y="652891"/>
                  <a:pt x="86548" y="803174"/>
                  <a:pt x="116181" y="881491"/>
                </a:cubicBezTo>
                <a:cubicBezTo>
                  <a:pt x="145814" y="959808"/>
                  <a:pt x="122531" y="1010608"/>
                  <a:pt x="205081" y="995791"/>
                </a:cubicBezTo>
                <a:cubicBezTo>
                  <a:pt x="287631" y="980974"/>
                  <a:pt x="520464" y="864558"/>
                  <a:pt x="611481" y="792591"/>
                </a:cubicBezTo>
                <a:cubicBezTo>
                  <a:pt x="702498" y="720624"/>
                  <a:pt x="759648" y="678291"/>
                  <a:pt x="751181" y="563991"/>
                </a:cubicBezTo>
                <a:cubicBezTo>
                  <a:pt x="742714" y="449691"/>
                  <a:pt x="651697" y="278241"/>
                  <a:pt x="560681" y="106791"/>
                </a:cubicBezTo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Freeform 47"/>
          <p:cNvSpPr/>
          <p:nvPr/>
        </p:nvSpPr>
        <p:spPr>
          <a:xfrm>
            <a:off x="7218858" y="3632234"/>
            <a:ext cx="406992" cy="372830"/>
          </a:xfrm>
          <a:custGeom>
            <a:avLst/>
            <a:gdLst>
              <a:gd name="connsiteX0" fmla="*/ 333481 w 466331"/>
              <a:gd name="connsiteY0" fmla="*/ 39889 h 557533"/>
              <a:gd name="connsiteX1" fmla="*/ 206481 w 466331"/>
              <a:gd name="connsiteY1" fmla="*/ 1789 h 557533"/>
              <a:gd name="connsiteX2" fmla="*/ 3281 w 466331"/>
              <a:gd name="connsiteY2" fmla="*/ 65289 h 557533"/>
              <a:gd name="connsiteX3" fmla="*/ 104881 w 466331"/>
              <a:gd name="connsiteY3" fmla="*/ 535189 h 557533"/>
              <a:gd name="connsiteX4" fmla="*/ 409681 w 466331"/>
              <a:gd name="connsiteY4" fmla="*/ 458989 h 557533"/>
              <a:gd name="connsiteX5" fmla="*/ 460481 w 466331"/>
              <a:gd name="connsiteY5" fmla="*/ 255789 h 557533"/>
              <a:gd name="connsiteX6" fmla="*/ 333481 w 466331"/>
              <a:gd name="connsiteY6" fmla="*/ 39889 h 557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6331" h="557533">
                <a:moveTo>
                  <a:pt x="333481" y="39889"/>
                </a:moveTo>
                <a:cubicBezTo>
                  <a:pt x="291148" y="-2444"/>
                  <a:pt x="261514" y="-2444"/>
                  <a:pt x="206481" y="1789"/>
                </a:cubicBezTo>
                <a:cubicBezTo>
                  <a:pt x="151448" y="6022"/>
                  <a:pt x="20214" y="-23611"/>
                  <a:pt x="3281" y="65289"/>
                </a:cubicBezTo>
                <a:cubicBezTo>
                  <a:pt x="-13652" y="154189"/>
                  <a:pt x="37148" y="469572"/>
                  <a:pt x="104881" y="535189"/>
                </a:cubicBezTo>
                <a:cubicBezTo>
                  <a:pt x="172614" y="600806"/>
                  <a:pt x="350414" y="505556"/>
                  <a:pt x="409681" y="458989"/>
                </a:cubicBezTo>
                <a:cubicBezTo>
                  <a:pt x="468948" y="412422"/>
                  <a:pt x="473181" y="325639"/>
                  <a:pt x="460481" y="255789"/>
                </a:cubicBezTo>
                <a:cubicBezTo>
                  <a:pt x="447781" y="185939"/>
                  <a:pt x="375814" y="82222"/>
                  <a:pt x="333481" y="39889"/>
                </a:cubicBezTo>
                <a:close/>
              </a:path>
            </a:pathLst>
          </a:custGeom>
          <a:solidFill>
            <a:srgbClr val="FFC000">
              <a:alpha val="32000"/>
            </a:srgbClr>
          </a:solidFill>
          <a:ln w="44450">
            <a:solidFill>
              <a:srgbClr val="FFC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TextBox 48"/>
          <p:cNvSpPr txBox="1"/>
          <p:nvPr/>
        </p:nvSpPr>
        <p:spPr>
          <a:xfrm>
            <a:off x="3988202" y="3296809"/>
            <a:ext cx="1695536" cy="3115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Potassic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alteration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3961932" y="3675414"/>
            <a:ext cx="1748077" cy="3115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Actinolite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alteration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961932" y="4533694"/>
            <a:ext cx="1635268" cy="3115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Chlorite alteration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961932" y="4110111"/>
            <a:ext cx="1624451" cy="3115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Epidote alteration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4176081" y="1492147"/>
            <a:ext cx="114807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Pyrite zone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855202" y="1976894"/>
            <a:ext cx="162095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Copper ore zone</a:t>
            </a:r>
          </a:p>
        </p:txBody>
      </p:sp>
      <p:cxnSp>
        <p:nvCxnSpPr>
          <p:cNvPr id="56" name="Elbow Connector 55"/>
          <p:cNvCxnSpPr>
            <a:stCxn id="53" idx="1"/>
          </p:cNvCxnSpPr>
          <p:nvPr/>
        </p:nvCxnSpPr>
        <p:spPr>
          <a:xfrm rot="10800000" flipV="1">
            <a:off x="1617017" y="1653730"/>
            <a:ext cx="2559064" cy="1735206"/>
          </a:xfrm>
          <a:prstGeom prst="bentConnector3">
            <a:avLst>
              <a:gd name="adj1" fmla="val 100124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Elbow Connector 57"/>
          <p:cNvCxnSpPr>
            <a:stCxn id="53" idx="3"/>
            <a:endCxn id="59" idx="0"/>
          </p:cNvCxnSpPr>
          <p:nvPr/>
        </p:nvCxnSpPr>
        <p:spPr>
          <a:xfrm>
            <a:off x="5324152" y="1653730"/>
            <a:ext cx="2473648" cy="1457770"/>
          </a:xfrm>
          <a:prstGeom prst="bentConnector3">
            <a:avLst>
              <a:gd name="adj1" fmla="val 101405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Freeform 58"/>
          <p:cNvSpPr/>
          <p:nvPr/>
        </p:nvSpPr>
        <p:spPr>
          <a:xfrm>
            <a:off x="6603161" y="2918695"/>
            <a:ext cx="1635787" cy="1863070"/>
          </a:xfrm>
          <a:custGeom>
            <a:avLst/>
            <a:gdLst>
              <a:gd name="connsiteX0" fmla="*/ 1194639 w 1635787"/>
              <a:gd name="connsiteY0" fmla="*/ 192805 h 1863070"/>
              <a:gd name="connsiteX1" fmla="*/ 762839 w 1635787"/>
              <a:gd name="connsiteY1" fmla="*/ 2305 h 1863070"/>
              <a:gd name="connsiteX2" fmla="*/ 318339 w 1635787"/>
              <a:gd name="connsiteY2" fmla="*/ 103905 h 1863070"/>
              <a:gd name="connsiteX3" fmla="*/ 102439 w 1635787"/>
              <a:gd name="connsiteY3" fmla="*/ 345205 h 1863070"/>
              <a:gd name="connsiteX4" fmla="*/ 839 w 1635787"/>
              <a:gd name="connsiteY4" fmla="*/ 802405 h 1863070"/>
              <a:gd name="connsiteX5" fmla="*/ 153239 w 1635787"/>
              <a:gd name="connsiteY5" fmla="*/ 1348505 h 1863070"/>
              <a:gd name="connsiteX6" fmla="*/ 496139 w 1635787"/>
              <a:gd name="connsiteY6" fmla="*/ 1843805 h 1863070"/>
              <a:gd name="connsiteX7" fmla="*/ 1131139 w 1635787"/>
              <a:gd name="connsiteY7" fmla="*/ 1729505 h 1863070"/>
              <a:gd name="connsiteX8" fmla="*/ 1562939 w 1635787"/>
              <a:gd name="connsiteY8" fmla="*/ 1424705 h 1863070"/>
              <a:gd name="connsiteX9" fmla="*/ 1601039 w 1635787"/>
              <a:gd name="connsiteY9" fmla="*/ 802405 h 1863070"/>
              <a:gd name="connsiteX10" fmla="*/ 1194639 w 1635787"/>
              <a:gd name="connsiteY10" fmla="*/ 192805 h 1863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35787" h="1863070">
                <a:moveTo>
                  <a:pt x="1194639" y="192805"/>
                </a:moveTo>
                <a:cubicBezTo>
                  <a:pt x="1054939" y="59455"/>
                  <a:pt x="908889" y="17122"/>
                  <a:pt x="762839" y="2305"/>
                </a:cubicBezTo>
                <a:cubicBezTo>
                  <a:pt x="616789" y="-12512"/>
                  <a:pt x="428406" y="46755"/>
                  <a:pt x="318339" y="103905"/>
                </a:cubicBezTo>
                <a:cubicBezTo>
                  <a:pt x="208272" y="161055"/>
                  <a:pt x="155356" y="228789"/>
                  <a:pt x="102439" y="345205"/>
                </a:cubicBezTo>
                <a:cubicBezTo>
                  <a:pt x="49522" y="461621"/>
                  <a:pt x="-7628" y="635188"/>
                  <a:pt x="839" y="802405"/>
                </a:cubicBezTo>
                <a:cubicBezTo>
                  <a:pt x="9306" y="969622"/>
                  <a:pt x="70689" y="1174938"/>
                  <a:pt x="153239" y="1348505"/>
                </a:cubicBezTo>
                <a:cubicBezTo>
                  <a:pt x="235789" y="1522072"/>
                  <a:pt x="333156" y="1780305"/>
                  <a:pt x="496139" y="1843805"/>
                </a:cubicBezTo>
                <a:cubicBezTo>
                  <a:pt x="659122" y="1907305"/>
                  <a:pt x="953339" y="1799355"/>
                  <a:pt x="1131139" y="1729505"/>
                </a:cubicBezTo>
                <a:cubicBezTo>
                  <a:pt x="1308939" y="1659655"/>
                  <a:pt x="1484622" y="1579222"/>
                  <a:pt x="1562939" y="1424705"/>
                </a:cubicBezTo>
                <a:cubicBezTo>
                  <a:pt x="1641256" y="1270188"/>
                  <a:pt x="1660306" y="1007722"/>
                  <a:pt x="1601039" y="802405"/>
                </a:cubicBezTo>
                <a:cubicBezTo>
                  <a:pt x="1541772" y="597088"/>
                  <a:pt x="1334339" y="326155"/>
                  <a:pt x="1194639" y="192805"/>
                </a:cubicBezTo>
                <a:close/>
              </a:path>
            </a:pathLst>
          </a:custGeom>
          <a:solidFill>
            <a:srgbClr val="FFFF00">
              <a:alpha val="7000"/>
            </a:srgbClr>
          </a:solidFill>
          <a:ln>
            <a:solidFill>
              <a:srgbClr val="FFFF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3" name="Straight Arrow Connector 72"/>
          <p:cNvCxnSpPr>
            <a:stCxn id="49" idx="1"/>
          </p:cNvCxnSpPr>
          <p:nvPr/>
        </p:nvCxnSpPr>
        <p:spPr>
          <a:xfrm flipH="1">
            <a:off x="2889132" y="3452578"/>
            <a:ext cx="109907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stCxn id="49" idx="3"/>
          </p:cNvCxnSpPr>
          <p:nvPr/>
        </p:nvCxnSpPr>
        <p:spPr>
          <a:xfrm>
            <a:off x="5683738" y="3452578"/>
            <a:ext cx="1475781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>
            <a:stCxn id="50" idx="1"/>
            <a:endCxn id="6" idx="19"/>
          </p:cNvCxnSpPr>
          <p:nvPr/>
        </p:nvCxnSpPr>
        <p:spPr>
          <a:xfrm flipH="1">
            <a:off x="2856743" y="3831183"/>
            <a:ext cx="1105189" cy="1241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>
            <a:stCxn id="50" idx="3"/>
          </p:cNvCxnSpPr>
          <p:nvPr/>
        </p:nvCxnSpPr>
        <p:spPr>
          <a:xfrm>
            <a:off x="5710009" y="3831183"/>
            <a:ext cx="1349310" cy="620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>
            <a:stCxn id="52" idx="1"/>
          </p:cNvCxnSpPr>
          <p:nvPr/>
        </p:nvCxnSpPr>
        <p:spPr>
          <a:xfrm flipH="1">
            <a:off x="3060860" y="4265880"/>
            <a:ext cx="90107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>
            <a:stCxn id="52" idx="3"/>
          </p:cNvCxnSpPr>
          <p:nvPr/>
        </p:nvCxnSpPr>
        <p:spPr>
          <a:xfrm>
            <a:off x="5586383" y="4265880"/>
            <a:ext cx="1308815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Elbow Connector 84"/>
          <p:cNvCxnSpPr>
            <a:stCxn id="51" idx="1"/>
          </p:cNvCxnSpPr>
          <p:nvPr/>
        </p:nvCxnSpPr>
        <p:spPr>
          <a:xfrm rot="10800000">
            <a:off x="3511396" y="4492009"/>
            <a:ext cx="450536" cy="197454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Elbow Connector 86"/>
          <p:cNvCxnSpPr>
            <a:stCxn id="51" idx="3"/>
          </p:cNvCxnSpPr>
          <p:nvPr/>
        </p:nvCxnSpPr>
        <p:spPr>
          <a:xfrm>
            <a:off x="5597200" y="4689463"/>
            <a:ext cx="824428" cy="92302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Elbow Connector 88"/>
          <p:cNvCxnSpPr>
            <a:stCxn id="54" idx="1"/>
          </p:cNvCxnSpPr>
          <p:nvPr/>
        </p:nvCxnSpPr>
        <p:spPr>
          <a:xfrm rot="10800000" flipV="1">
            <a:off x="2721998" y="2138476"/>
            <a:ext cx="1133204" cy="1314101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Elbow Connector 93"/>
          <p:cNvCxnSpPr>
            <a:stCxn id="54" idx="3"/>
          </p:cNvCxnSpPr>
          <p:nvPr/>
        </p:nvCxnSpPr>
        <p:spPr>
          <a:xfrm>
            <a:off x="5476159" y="2138477"/>
            <a:ext cx="1959164" cy="1469870"/>
          </a:xfrm>
          <a:prstGeom prst="bentConnector3">
            <a:avLst>
              <a:gd name="adj1" fmla="val 99914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760602" y="6262558"/>
            <a:ext cx="2984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Geological cross section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6223883" y="6262558"/>
            <a:ext cx="2703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Geological map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3717858" y="5812403"/>
            <a:ext cx="270391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500" dirty="0">
                <a:latin typeface="Arial" panose="020B0604020202020204" pitchFamily="34" charset="0"/>
                <a:cs typeface="Arial" panose="020B0604020202020204" pitchFamily="34" charset="0"/>
              </a:rPr>
              <a:t>Bullseye!</a:t>
            </a:r>
          </a:p>
        </p:txBody>
      </p:sp>
      <p:cxnSp>
        <p:nvCxnSpPr>
          <p:cNvPr id="104" name="Straight Arrow Connector 103"/>
          <p:cNvCxnSpPr/>
          <p:nvPr/>
        </p:nvCxnSpPr>
        <p:spPr>
          <a:xfrm flipV="1">
            <a:off x="5597200" y="3823632"/>
            <a:ext cx="1767912" cy="2304242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2366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843FEB84-36E0-42F0-A2F7-1586E11300A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3069" y="4328122"/>
            <a:ext cx="3879491" cy="2576677"/>
          </a:xfrm>
          <a:prstGeom prst="rect">
            <a:avLst/>
          </a:prstGeom>
        </p:spPr>
      </p:pic>
      <p:pic>
        <p:nvPicPr>
          <p:cNvPr id="2050" name="Picture 2" descr="https://upload.wikimedia.org/wikipedia/commons/6/64/SilverUSGOV.jpg">
            <a:extLst>
              <a:ext uri="{FF2B5EF4-FFF2-40B4-BE49-F238E27FC236}">
                <a16:creationId xmlns:a16="http://schemas.microsoft.com/office/drawing/2014/main" id="{1F3A7717-61D5-4DB5-B8B1-D7A56586F5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8356" y="1334295"/>
            <a:ext cx="4487992" cy="3016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282D867-BA44-4A55-9BE8-E1BB0F44A19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3069" y="1345811"/>
            <a:ext cx="3792672" cy="299421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003FA19-BA2A-4C24-82A1-0A0E69C6851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4162" y="4307550"/>
            <a:ext cx="2864219" cy="28617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There are lots of types of mineral deposit</a:t>
            </a:r>
          </a:p>
        </p:txBody>
      </p:sp>
      <p:sp>
        <p:nvSpPr>
          <p:cNvPr id="5" name="AutoShape 12" descr="Image result for gold nugget"/>
          <p:cNvSpPr>
            <a:spLocks noChangeAspect="1" noChangeArrowheads="1"/>
          </p:cNvSpPr>
          <p:nvPr/>
        </p:nvSpPr>
        <p:spPr bwMode="auto">
          <a:xfrm>
            <a:off x="155575" y="-1812925"/>
            <a:ext cx="476250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14" descr="Image result for gold nugget"/>
          <p:cNvSpPr>
            <a:spLocks noChangeAspect="1" noChangeArrowheads="1"/>
          </p:cNvSpPr>
          <p:nvPr/>
        </p:nvSpPr>
        <p:spPr bwMode="auto">
          <a:xfrm>
            <a:off x="307975" y="-1660525"/>
            <a:ext cx="476250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20" descr="Image result for bastnasite"/>
          <p:cNvSpPr>
            <a:spLocks noChangeAspect="1" noChangeArrowheads="1"/>
          </p:cNvSpPr>
          <p:nvPr/>
        </p:nvSpPr>
        <p:spPr bwMode="auto">
          <a:xfrm>
            <a:off x="155575" y="-2262188"/>
            <a:ext cx="4876800" cy="472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22" descr="Image result for bastnasite"/>
          <p:cNvSpPr>
            <a:spLocks noChangeAspect="1" noChangeArrowheads="1"/>
          </p:cNvSpPr>
          <p:nvPr/>
        </p:nvSpPr>
        <p:spPr bwMode="auto">
          <a:xfrm>
            <a:off x="307975" y="-2109788"/>
            <a:ext cx="4876800" cy="472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AutoShape 24" descr="Image result for bastnasite"/>
          <p:cNvSpPr>
            <a:spLocks noChangeAspect="1" noChangeArrowheads="1"/>
          </p:cNvSpPr>
          <p:nvPr/>
        </p:nvSpPr>
        <p:spPr bwMode="auto">
          <a:xfrm>
            <a:off x="460375" y="-1957388"/>
            <a:ext cx="4876800" cy="472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1290" name="Picture 26" descr="https://www.mindat.org/imagecache/77/3a/07730940014946727086702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85168" y="-2746376"/>
            <a:ext cx="2809875" cy="272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92" name="Picture 28" descr="Image result for platinum ore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9756" y="4340026"/>
            <a:ext cx="3307705" cy="2545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662823" y="6415860"/>
            <a:ext cx="138236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500" b="1" dirty="0">
                <a:solidFill>
                  <a:schemeClr val="bg1"/>
                </a:solidFill>
              </a:rPr>
              <a:t>Platinum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5575" y="4509120"/>
            <a:ext cx="81144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500" b="1" dirty="0">
                <a:solidFill>
                  <a:schemeClr val="bg1"/>
                </a:solidFill>
                <a:cs typeface="Arial" panose="020B0604020202020204" pitchFamily="34" charset="0"/>
              </a:rPr>
              <a:t>Gold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97152" y="6229036"/>
            <a:ext cx="152958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500" b="1" dirty="0">
                <a:solidFill>
                  <a:schemeClr val="bg1"/>
                </a:solidFill>
                <a:cs typeface="Arial" panose="020B0604020202020204" pitchFamily="34" charset="0"/>
              </a:rPr>
              <a:t>Diamonds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92893" y="1353055"/>
            <a:ext cx="91909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500" b="1" dirty="0">
                <a:solidFill>
                  <a:schemeClr val="bg1"/>
                </a:solidFill>
                <a:cs typeface="Arial" panose="020B0604020202020204" pitchFamily="34" charset="0"/>
              </a:rPr>
              <a:t>Silver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35629" y="3862972"/>
            <a:ext cx="287655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500" b="1" dirty="0">
                <a:cs typeface="Arial" panose="020B0604020202020204" pitchFamily="34" charset="0"/>
              </a:rPr>
              <a:t>Rare Earth Elements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FFCA95-E962-42DB-BC09-B747CBBD0BA5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23598" y="1345811"/>
            <a:ext cx="4508935" cy="299421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63591" y="1321204"/>
            <a:ext cx="114646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500" b="1" dirty="0">
                <a:solidFill>
                  <a:schemeClr val="bg1"/>
                </a:solidFill>
                <a:cs typeface="Arial" panose="020B0604020202020204" pitchFamily="34" charset="0"/>
              </a:rPr>
              <a:t>Copper</a:t>
            </a:r>
          </a:p>
        </p:txBody>
      </p:sp>
    </p:spTree>
    <p:extLst>
      <p:ext uri="{BB962C8B-B14F-4D97-AF65-F5344CB8AC3E}">
        <p14:creationId xmlns:p14="http://schemas.microsoft.com/office/powerpoint/2010/main" val="39438863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+mn-lt"/>
                <a:cs typeface="Arial" panose="020B0604020202020204" pitchFamily="34" charset="0"/>
              </a:rPr>
              <a:t>Magnetic survey</a:t>
            </a:r>
          </a:p>
        </p:txBody>
      </p:sp>
      <p:grpSp>
        <p:nvGrpSpPr>
          <p:cNvPr id="211" name="Group 210"/>
          <p:cNvGrpSpPr/>
          <p:nvPr/>
        </p:nvGrpSpPr>
        <p:grpSpPr>
          <a:xfrm>
            <a:off x="185733" y="381307"/>
            <a:ext cx="8789268" cy="6133382"/>
            <a:chOff x="13007" y="649327"/>
            <a:chExt cx="6685734" cy="4665481"/>
          </a:xfrm>
        </p:grpSpPr>
        <p:grpSp>
          <p:nvGrpSpPr>
            <p:cNvPr id="4" name="Group 3"/>
            <p:cNvGrpSpPr/>
            <p:nvPr/>
          </p:nvGrpSpPr>
          <p:grpSpPr>
            <a:xfrm>
              <a:off x="3021316" y="3029948"/>
              <a:ext cx="2764889" cy="2284860"/>
              <a:chOff x="7289367" y="2607024"/>
              <a:chExt cx="4642333" cy="4108173"/>
            </a:xfrm>
          </p:grpSpPr>
          <p:sp>
            <p:nvSpPr>
              <p:cNvPr id="5" name="Freeform 4"/>
              <p:cNvSpPr/>
              <p:nvPr/>
            </p:nvSpPr>
            <p:spPr>
              <a:xfrm>
                <a:off x="7289367" y="2806682"/>
                <a:ext cx="4642333" cy="3583686"/>
              </a:xfrm>
              <a:custGeom>
                <a:avLst/>
                <a:gdLst>
                  <a:gd name="connsiteX0" fmla="*/ 2559508 w 4642333"/>
                  <a:gd name="connsiteY0" fmla="*/ 3334960 h 3583686"/>
                  <a:gd name="connsiteX1" fmla="*/ 2921458 w 4642333"/>
                  <a:gd name="connsiteY1" fmla="*/ 2953960 h 3583686"/>
                  <a:gd name="connsiteX2" fmla="*/ 3600908 w 4642333"/>
                  <a:gd name="connsiteY2" fmla="*/ 2661860 h 3583686"/>
                  <a:gd name="connsiteX3" fmla="*/ 4166058 w 4642333"/>
                  <a:gd name="connsiteY3" fmla="*/ 2369760 h 3583686"/>
                  <a:gd name="connsiteX4" fmla="*/ 4458158 w 4642333"/>
                  <a:gd name="connsiteY4" fmla="*/ 2153860 h 3583686"/>
                  <a:gd name="connsiteX5" fmla="*/ 4051758 w 4642333"/>
                  <a:gd name="connsiteY5" fmla="*/ 2134810 h 3583686"/>
                  <a:gd name="connsiteX6" fmla="*/ 4337508 w 4642333"/>
                  <a:gd name="connsiteY6" fmla="*/ 1912560 h 3583686"/>
                  <a:gd name="connsiteX7" fmla="*/ 4616908 w 4642333"/>
                  <a:gd name="connsiteY7" fmla="*/ 1569660 h 3583686"/>
                  <a:gd name="connsiteX8" fmla="*/ 4235908 w 4642333"/>
                  <a:gd name="connsiteY8" fmla="*/ 1633160 h 3583686"/>
                  <a:gd name="connsiteX9" fmla="*/ 4445458 w 4642333"/>
                  <a:gd name="connsiteY9" fmla="*/ 1283910 h 3583686"/>
                  <a:gd name="connsiteX10" fmla="*/ 4642308 w 4642333"/>
                  <a:gd name="connsiteY10" fmla="*/ 877510 h 3583686"/>
                  <a:gd name="connsiteX11" fmla="*/ 4432758 w 4642333"/>
                  <a:gd name="connsiteY11" fmla="*/ 966410 h 3583686"/>
                  <a:gd name="connsiteX12" fmla="*/ 4572458 w 4642333"/>
                  <a:gd name="connsiteY12" fmla="*/ 591760 h 3583686"/>
                  <a:gd name="connsiteX13" fmla="*/ 4572458 w 4642333"/>
                  <a:gd name="connsiteY13" fmla="*/ 528260 h 3583686"/>
                  <a:gd name="connsiteX14" fmla="*/ 4401008 w 4642333"/>
                  <a:gd name="connsiteY14" fmla="*/ 515560 h 3583686"/>
                  <a:gd name="connsiteX15" fmla="*/ 4115258 w 4642333"/>
                  <a:gd name="connsiteY15" fmla="*/ 477460 h 3583686"/>
                  <a:gd name="connsiteX16" fmla="*/ 3829508 w 4642333"/>
                  <a:gd name="connsiteY16" fmla="*/ 452060 h 3583686"/>
                  <a:gd name="connsiteX17" fmla="*/ 3581858 w 4642333"/>
                  <a:gd name="connsiteY17" fmla="*/ 420310 h 3583686"/>
                  <a:gd name="connsiteX18" fmla="*/ 3397708 w 4642333"/>
                  <a:gd name="connsiteY18" fmla="*/ 388560 h 3583686"/>
                  <a:gd name="connsiteX19" fmla="*/ 3092908 w 4642333"/>
                  <a:gd name="connsiteY19" fmla="*/ 286960 h 3583686"/>
                  <a:gd name="connsiteX20" fmla="*/ 2661108 w 4642333"/>
                  <a:gd name="connsiteY20" fmla="*/ 1210 h 3583686"/>
                  <a:gd name="connsiteX21" fmla="*/ 2349958 w 4642333"/>
                  <a:gd name="connsiteY21" fmla="*/ 179010 h 3583686"/>
                  <a:gd name="connsiteX22" fmla="*/ 1905458 w 4642333"/>
                  <a:gd name="connsiteY22" fmla="*/ 45660 h 3583686"/>
                  <a:gd name="connsiteX23" fmla="*/ 1556208 w 4642333"/>
                  <a:gd name="connsiteY23" fmla="*/ 159960 h 3583686"/>
                  <a:gd name="connsiteX24" fmla="*/ 1238708 w 4642333"/>
                  <a:gd name="connsiteY24" fmla="*/ 267910 h 3583686"/>
                  <a:gd name="connsiteX25" fmla="*/ 984708 w 4642333"/>
                  <a:gd name="connsiteY25" fmla="*/ 299660 h 3583686"/>
                  <a:gd name="connsiteX26" fmla="*/ 286208 w 4642333"/>
                  <a:gd name="connsiteY26" fmla="*/ 382210 h 3583686"/>
                  <a:gd name="connsiteX27" fmla="*/ 203658 w 4642333"/>
                  <a:gd name="connsiteY27" fmla="*/ 382210 h 3583686"/>
                  <a:gd name="connsiteX28" fmla="*/ 146508 w 4642333"/>
                  <a:gd name="connsiteY28" fmla="*/ 407610 h 3583686"/>
                  <a:gd name="connsiteX29" fmla="*/ 210008 w 4642333"/>
                  <a:gd name="connsiteY29" fmla="*/ 521910 h 3583686"/>
                  <a:gd name="connsiteX30" fmla="*/ 311608 w 4642333"/>
                  <a:gd name="connsiteY30" fmla="*/ 693360 h 3583686"/>
                  <a:gd name="connsiteX31" fmla="*/ 83008 w 4642333"/>
                  <a:gd name="connsiteY31" fmla="*/ 636210 h 3583686"/>
                  <a:gd name="connsiteX32" fmla="*/ 108408 w 4642333"/>
                  <a:gd name="connsiteY32" fmla="*/ 788610 h 3583686"/>
                  <a:gd name="connsiteX33" fmla="*/ 305258 w 4642333"/>
                  <a:gd name="connsiteY33" fmla="*/ 1188660 h 3583686"/>
                  <a:gd name="connsiteX34" fmla="*/ 458 w 4642333"/>
                  <a:gd name="connsiteY34" fmla="*/ 1150560 h 3583686"/>
                  <a:gd name="connsiteX35" fmla="*/ 387808 w 4642333"/>
                  <a:gd name="connsiteY35" fmla="*/ 1633160 h 3583686"/>
                  <a:gd name="connsiteX36" fmla="*/ 718008 w 4642333"/>
                  <a:gd name="connsiteY36" fmla="*/ 1887160 h 3583686"/>
                  <a:gd name="connsiteX37" fmla="*/ 273508 w 4642333"/>
                  <a:gd name="connsiteY37" fmla="*/ 1880810 h 3583686"/>
                  <a:gd name="connsiteX38" fmla="*/ 838658 w 4642333"/>
                  <a:gd name="connsiteY38" fmla="*/ 2388810 h 3583686"/>
                  <a:gd name="connsiteX39" fmla="*/ 1302208 w 4642333"/>
                  <a:gd name="connsiteY39" fmla="*/ 2820610 h 3583686"/>
                  <a:gd name="connsiteX40" fmla="*/ 895808 w 4642333"/>
                  <a:gd name="connsiteY40" fmla="*/ 2757110 h 3583686"/>
                  <a:gd name="connsiteX41" fmla="*/ 1397458 w 4642333"/>
                  <a:gd name="connsiteY41" fmla="*/ 3157160 h 3583686"/>
                  <a:gd name="connsiteX42" fmla="*/ 1905458 w 4642333"/>
                  <a:gd name="connsiteY42" fmla="*/ 3411160 h 3583686"/>
                  <a:gd name="connsiteX43" fmla="*/ 1975308 w 4642333"/>
                  <a:gd name="connsiteY43" fmla="*/ 3519110 h 3583686"/>
                  <a:gd name="connsiteX44" fmla="*/ 2083258 w 4642333"/>
                  <a:gd name="connsiteY44" fmla="*/ 3582610 h 3583686"/>
                  <a:gd name="connsiteX45" fmla="*/ 2457908 w 4642333"/>
                  <a:gd name="connsiteY45" fmla="*/ 3468310 h 3583686"/>
                  <a:gd name="connsiteX46" fmla="*/ 2559508 w 4642333"/>
                  <a:gd name="connsiteY46" fmla="*/ 3334960 h 3583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4642333" h="3583686">
                    <a:moveTo>
                      <a:pt x="2559508" y="3334960"/>
                    </a:moveTo>
                    <a:cubicBezTo>
                      <a:pt x="2636766" y="3249235"/>
                      <a:pt x="2747891" y="3066143"/>
                      <a:pt x="2921458" y="2953960"/>
                    </a:cubicBezTo>
                    <a:cubicBezTo>
                      <a:pt x="3095025" y="2841777"/>
                      <a:pt x="3393475" y="2759227"/>
                      <a:pt x="3600908" y="2661860"/>
                    </a:cubicBezTo>
                    <a:cubicBezTo>
                      <a:pt x="3808341" y="2564493"/>
                      <a:pt x="4023183" y="2454427"/>
                      <a:pt x="4166058" y="2369760"/>
                    </a:cubicBezTo>
                    <a:cubicBezTo>
                      <a:pt x="4308933" y="2285093"/>
                      <a:pt x="4477208" y="2193018"/>
                      <a:pt x="4458158" y="2153860"/>
                    </a:cubicBezTo>
                    <a:cubicBezTo>
                      <a:pt x="4439108" y="2114702"/>
                      <a:pt x="4071866" y="2175027"/>
                      <a:pt x="4051758" y="2134810"/>
                    </a:cubicBezTo>
                    <a:cubicBezTo>
                      <a:pt x="4031650" y="2094593"/>
                      <a:pt x="4243316" y="2006752"/>
                      <a:pt x="4337508" y="1912560"/>
                    </a:cubicBezTo>
                    <a:cubicBezTo>
                      <a:pt x="4431700" y="1818368"/>
                      <a:pt x="4633841" y="1616227"/>
                      <a:pt x="4616908" y="1569660"/>
                    </a:cubicBezTo>
                    <a:cubicBezTo>
                      <a:pt x="4599975" y="1523093"/>
                      <a:pt x="4264483" y="1680785"/>
                      <a:pt x="4235908" y="1633160"/>
                    </a:cubicBezTo>
                    <a:cubicBezTo>
                      <a:pt x="4207333" y="1585535"/>
                      <a:pt x="4377725" y="1409852"/>
                      <a:pt x="4445458" y="1283910"/>
                    </a:cubicBezTo>
                    <a:cubicBezTo>
                      <a:pt x="4513191" y="1157968"/>
                      <a:pt x="4644425" y="930427"/>
                      <a:pt x="4642308" y="877510"/>
                    </a:cubicBezTo>
                    <a:cubicBezTo>
                      <a:pt x="4640191" y="824593"/>
                      <a:pt x="4444400" y="1014035"/>
                      <a:pt x="4432758" y="966410"/>
                    </a:cubicBezTo>
                    <a:cubicBezTo>
                      <a:pt x="4421116" y="918785"/>
                      <a:pt x="4549175" y="664785"/>
                      <a:pt x="4572458" y="591760"/>
                    </a:cubicBezTo>
                    <a:cubicBezTo>
                      <a:pt x="4595741" y="518735"/>
                      <a:pt x="4601033" y="540960"/>
                      <a:pt x="4572458" y="528260"/>
                    </a:cubicBezTo>
                    <a:cubicBezTo>
                      <a:pt x="4543883" y="515560"/>
                      <a:pt x="4477208" y="524027"/>
                      <a:pt x="4401008" y="515560"/>
                    </a:cubicBezTo>
                    <a:cubicBezTo>
                      <a:pt x="4324808" y="507093"/>
                      <a:pt x="4210508" y="488043"/>
                      <a:pt x="4115258" y="477460"/>
                    </a:cubicBezTo>
                    <a:cubicBezTo>
                      <a:pt x="4020008" y="466877"/>
                      <a:pt x="3918408" y="461585"/>
                      <a:pt x="3829508" y="452060"/>
                    </a:cubicBezTo>
                    <a:cubicBezTo>
                      <a:pt x="3740608" y="442535"/>
                      <a:pt x="3653825" y="430893"/>
                      <a:pt x="3581858" y="420310"/>
                    </a:cubicBezTo>
                    <a:cubicBezTo>
                      <a:pt x="3509891" y="409727"/>
                      <a:pt x="3479200" y="410785"/>
                      <a:pt x="3397708" y="388560"/>
                    </a:cubicBezTo>
                    <a:cubicBezTo>
                      <a:pt x="3316216" y="366335"/>
                      <a:pt x="3215675" y="351518"/>
                      <a:pt x="3092908" y="286960"/>
                    </a:cubicBezTo>
                    <a:cubicBezTo>
                      <a:pt x="2970141" y="222402"/>
                      <a:pt x="2784933" y="19202"/>
                      <a:pt x="2661108" y="1210"/>
                    </a:cubicBezTo>
                    <a:cubicBezTo>
                      <a:pt x="2537283" y="-16782"/>
                      <a:pt x="2475900" y="171602"/>
                      <a:pt x="2349958" y="179010"/>
                    </a:cubicBezTo>
                    <a:cubicBezTo>
                      <a:pt x="2224016" y="186418"/>
                      <a:pt x="2037750" y="48835"/>
                      <a:pt x="1905458" y="45660"/>
                    </a:cubicBezTo>
                    <a:cubicBezTo>
                      <a:pt x="1773166" y="42485"/>
                      <a:pt x="1556208" y="159960"/>
                      <a:pt x="1556208" y="159960"/>
                    </a:cubicBezTo>
                    <a:cubicBezTo>
                      <a:pt x="1445083" y="197002"/>
                      <a:pt x="1333958" y="244627"/>
                      <a:pt x="1238708" y="267910"/>
                    </a:cubicBezTo>
                    <a:cubicBezTo>
                      <a:pt x="1143458" y="291193"/>
                      <a:pt x="984708" y="299660"/>
                      <a:pt x="984708" y="299660"/>
                    </a:cubicBezTo>
                    <a:lnTo>
                      <a:pt x="286208" y="382210"/>
                    </a:lnTo>
                    <a:cubicBezTo>
                      <a:pt x="156033" y="395968"/>
                      <a:pt x="226941" y="377977"/>
                      <a:pt x="203658" y="382210"/>
                    </a:cubicBezTo>
                    <a:cubicBezTo>
                      <a:pt x="180375" y="386443"/>
                      <a:pt x="145450" y="384327"/>
                      <a:pt x="146508" y="407610"/>
                    </a:cubicBezTo>
                    <a:cubicBezTo>
                      <a:pt x="147566" y="430893"/>
                      <a:pt x="182491" y="474285"/>
                      <a:pt x="210008" y="521910"/>
                    </a:cubicBezTo>
                    <a:cubicBezTo>
                      <a:pt x="237525" y="569535"/>
                      <a:pt x="332774" y="674310"/>
                      <a:pt x="311608" y="693360"/>
                    </a:cubicBezTo>
                    <a:cubicBezTo>
                      <a:pt x="290442" y="712410"/>
                      <a:pt x="116875" y="620335"/>
                      <a:pt x="83008" y="636210"/>
                    </a:cubicBezTo>
                    <a:cubicBezTo>
                      <a:pt x="49141" y="652085"/>
                      <a:pt x="71366" y="696535"/>
                      <a:pt x="108408" y="788610"/>
                    </a:cubicBezTo>
                    <a:cubicBezTo>
                      <a:pt x="145450" y="880685"/>
                      <a:pt x="323250" y="1128335"/>
                      <a:pt x="305258" y="1188660"/>
                    </a:cubicBezTo>
                    <a:cubicBezTo>
                      <a:pt x="287266" y="1248985"/>
                      <a:pt x="-13300" y="1076477"/>
                      <a:pt x="458" y="1150560"/>
                    </a:cubicBezTo>
                    <a:cubicBezTo>
                      <a:pt x="14216" y="1224643"/>
                      <a:pt x="268216" y="1510393"/>
                      <a:pt x="387808" y="1633160"/>
                    </a:cubicBezTo>
                    <a:cubicBezTo>
                      <a:pt x="507400" y="1755927"/>
                      <a:pt x="737058" y="1845885"/>
                      <a:pt x="718008" y="1887160"/>
                    </a:cubicBezTo>
                    <a:cubicBezTo>
                      <a:pt x="698958" y="1928435"/>
                      <a:pt x="253400" y="1797202"/>
                      <a:pt x="273508" y="1880810"/>
                    </a:cubicBezTo>
                    <a:cubicBezTo>
                      <a:pt x="293616" y="1964418"/>
                      <a:pt x="667208" y="2232177"/>
                      <a:pt x="838658" y="2388810"/>
                    </a:cubicBezTo>
                    <a:cubicBezTo>
                      <a:pt x="1010108" y="2545443"/>
                      <a:pt x="1292683" y="2759227"/>
                      <a:pt x="1302208" y="2820610"/>
                    </a:cubicBezTo>
                    <a:cubicBezTo>
                      <a:pt x="1311733" y="2881993"/>
                      <a:pt x="879933" y="2701018"/>
                      <a:pt x="895808" y="2757110"/>
                    </a:cubicBezTo>
                    <a:cubicBezTo>
                      <a:pt x="911683" y="2813202"/>
                      <a:pt x="1229183" y="3048152"/>
                      <a:pt x="1397458" y="3157160"/>
                    </a:cubicBezTo>
                    <a:cubicBezTo>
                      <a:pt x="1565733" y="3266168"/>
                      <a:pt x="1809150" y="3350835"/>
                      <a:pt x="1905458" y="3411160"/>
                    </a:cubicBezTo>
                    <a:cubicBezTo>
                      <a:pt x="2001766" y="3471485"/>
                      <a:pt x="1945675" y="3490535"/>
                      <a:pt x="1975308" y="3519110"/>
                    </a:cubicBezTo>
                    <a:cubicBezTo>
                      <a:pt x="2004941" y="3547685"/>
                      <a:pt x="2002825" y="3591077"/>
                      <a:pt x="2083258" y="3582610"/>
                    </a:cubicBezTo>
                    <a:cubicBezTo>
                      <a:pt x="2163691" y="3574143"/>
                      <a:pt x="2378533" y="3512760"/>
                      <a:pt x="2457908" y="3468310"/>
                    </a:cubicBezTo>
                    <a:cubicBezTo>
                      <a:pt x="2537283" y="3423860"/>
                      <a:pt x="2482250" y="3420685"/>
                      <a:pt x="2559508" y="3334960"/>
                    </a:cubicBez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" name="Freeform 5"/>
              <p:cNvSpPr/>
              <p:nvPr/>
            </p:nvSpPr>
            <p:spPr>
              <a:xfrm>
                <a:off x="9112204" y="3690769"/>
                <a:ext cx="963024" cy="2536337"/>
              </a:xfrm>
              <a:custGeom>
                <a:avLst/>
                <a:gdLst>
                  <a:gd name="connsiteX0" fmla="*/ 217450 w 963024"/>
                  <a:gd name="connsiteY0" fmla="*/ 2526116 h 2536337"/>
                  <a:gd name="connsiteX1" fmla="*/ 129768 w 963024"/>
                  <a:gd name="connsiteY1" fmla="*/ 2225491 h 2536337"/>
                  <a:gd name="connsiteX2" fmla="*/ 167346 w 963024"/>
                  <a:gd name="connsiteY2" fmla="*/ 1812133 h 2536337"/>
                  <a:gd name="connsiteX3" fmla="*/ 129768 w 963024"/>
                  <a:gd name="connsiteY3" fmla="*/ 1448878 h 2536337"/>
                  <a:gd name="connsiteX4" fmla="*/ 54611 w 963024"/>
                  <a:gd name="connsiteY4" fmla="*/ 822576 h 2536337"/>
                  <a:gd name="connsiteX5" fmla="*/ 17033 w 963024"/>
                  <a:gd name="connsiteY5" fmla="*/ 309009 h 2536337"/>
                  <a:gd name="connsiteX6" fmla="*/ 342710 w 963024"/>
                  <a:gd name="connsiteY6" fmla="*/ 8385 h 2536337"/>
                  <a:gd name="connsiteX7" fmla="*/ 831225 w 963024"/>
                  <a:gd name="connsiteY7" fmla="*/ 121119 h 2536337"/>
                  <a:gd name="connsiteX8" fmla="*/ 956485 w 963024"/>
                  <a:gd name="connsiteY8" fmla="*/ 509426 h 2536337"/>
                  <a:gd name="connsiteX9" fmla="*/ 680913 w 963024"/>
                  <a:gd name="connsiteY9" fmla="*/ 1223409 h 2536337"/>
                  <a:gd name="connsiteX10" fmla="*/ 705965 w 963024"/>
                  <a:gd name="connsiteY10" fmla="*/ 1549086 h 2536337"/>
                  <a:gd name="connsiteX11" fmla="*/ 655861 w 963024"/>
                  <a:gd name="connsiteY11" fmla="*/ 2263070 h 2536337"/>
                  <a:gd name="connsiteX12" fmla="*/ 605757 w 963024"/>
                  <a:gd name="connsiteY12" fmla="*/ 2513590 h 2536337"/>
                  <a:gd name="connsiteX13" fmla="*/ 580705 w 963024"/>
                  <a:gd name="connsiteY13" fmla="*/ 2526116 h 2536337"/>
                  <a:gd name="connsiteX14" fmla="*/ 405340 w 963024"/>
                  <a:gd name="connsiteY14" fmla="*/ 2526116 h 2536337"/>
                  <a:gd name="connsiteX15" fmla="*/ 217450 w 963024"/>
                  <a:gd name="connsiteY15" fmla="*/ 2526116 h 2536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963024" h="2536337">
                    <a:moveTo>
                      <a:pt x="217450" y="2526116"/>
                    </a:moveTo>
                    <a:cubicBezTo>
                      <a:pt x="177784" y="2435302"/>
                      <a:pt x="138119" y="2344488"/>
                      <a:pt x="129768" y="2225491"/>
                    </a:cubicBezTo>
                    <a:cubicBezTo>
                      <a:pt x="121417" y="2106494"/>
                      <a:pt x="167346" y="1941568"/>
                      <a:pt x="167346" y="1812133"/>
                    </a:cubicBezTo>
                    <a:cubicBezTo>
                      <a:pt x="167346" y="1682698"/>
                      <a:pt x="148557" y="1613804"/>
                      <a:pt x="129768" y="1448878"/>
                    </a:cubicBezTo>
                    <a:cubicBezTo>
                      <a:pt x="110979" y="1283952"/>
                      <a:pt x="73400" y="1012554"/>
                      <a:pt x="54611" y="822576"/>
                    </a:cubicBezTo>
                    <a:cubicBezTo>
                      <a:pt x="35822" y="632598"/>
                      <a:pt x="-30983" y="444707"/>
                      <a:pt x="17033" y="309009"/>
                    </a:cubicBezTo>
                    <a:cubicBezTo>
                      <a:pt x="65049" y="173311"/>
                      <a:pt x="207011" y="39700"/>
                      <a:pt x="342710" y="8385"/>
                    </a:cubicBezTo>
                    <a:cubicBezTo>
                      <a:pt x="478409" y="-22930"/>
                      <a:pt x="728929" y="37612"/>
                      <a:pt x="831225" y="121119"/>
                    </a:cubicBezTo>
                    <a:cubicBezTo>
                      <a:pt x="933521" y="204626"/>
                      <a:pt x="981537" y="325711"/>
                      <a:pt x="956485" y="509426"/>
                    </a:cubicBezTo>
                    <a:cubicBezTo>
                      <a:pt x="931433" y="693141"/>
                      <a:pt x="722666" y="1050132"/>
                      <a:pt x="680913" y="1223409"/>
                    </a:cubicBezTo>
                    <a:cubicBezTo>
                      <a:pt x="639160" y="1396686"/>
                      <a:pt x="710140" y="1375809"/>
                      <a:pt x="705965" y="1549086"/>
                    </a:cubicBezTo>
                    <a:cubicBezTo>
                      <a:pt x="701790" y="1722363"/>
                      <a:pt x="672562" y="2102319"/>
                      <a:pt x="655861" y="2263070"/>
                    </a:cubicBezTo>
                    <a:cubicBezTo>
                      <a:pt x="639160" y="2423821"/>
                      <a:pt x="618283" y="2469749"/>
                      <a:pt x="605757" y="2513590"/>
                    </a:cubicBezTo>
                    <a:cubicBezTo>
                      <a:pt x="593231" y="2557431"/>
                      <a:pt x="614108" y="2524028"/>
                      <a:pt x="580705" y="2526116"/>
                    </a:cubicBezTo>
                    <a:cubicBezTo>
                      <a:pt x="547302" y="2528204"/>
                      <a:pt x="405340" y="2526116"/>
                      <a:pt x="405340" y="2526116"/>
                    </a:cubicBezTo>
                    <a:lnTo>
                      <a:pt x="217450" y="2526116"/>
                    </a:lnTo>
                    <a:close/>
                  </a:path>
                </a:pathLst>
              </a:custGeom>
              <a:solidFill>
                <a:schemeClr val="bg1">
                  <a:alpha val="7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" name="Freeform 6"/>
              <p:cNvSpPr/>
              <p:nvPr/>
            </p:nvSpPr>
            <p:spPr>
              <a:xfrm>
                <a:off x="9112204" y="3690769"/>
                <a:ext cx="963024" cy="2536337"/>
              </a:xfrm>
              <a:custGeom>
                <a:avLst/>
                <a:gdLst>
                  <a:gd name="connsiteX0" fmla="*/ 217450 w 963024"/>
                  <a:gd name="connsiteY0" fmla="*/ 2526116 h 2536337"/>
                  <a:gd name="connsiteX1" fmla="*/ 129768 w 963024"/>
                  <a:gd name="connsiteY1" fmla="*/ 2225491 h 2536337"/>
                  <a:gd name="connsiteX2" fmla="*/ 167346 w 963024"/>
                  <a:gd name="connsiteY2" fmla="*/ 1812133 h 2536337"/>
                  <a:gd name="connsiteX3" fmla="*/ 129768 w 963024"/>
                  <a:gd name="connsiteY3" fmla="*/ 1448878 h 2536337"/>
                  <a:gd name="connsiteX4" fmla="*/ 54611 w 963024"/>
                  <a:gd name="connsiteY4" fmla="*/ 822576 h 2536337"/>
                  <a:gd name="connsiteX5" fmla="*/ 17033 w 963024"/>
                  <a:gd name="connsiteY5" fmla="*/ 309009 h 2536337"/>
                  <a:gd name="connsiteX6" fmla="*/ 342710 w 963024"/>
                  <a:gd name="connsiteY6" fmla="*/ 8385 h 2536337"/>
                  <a:gd name="connsiteX7" fmla="*/ 831225 w 963024"/>
                  <a:gd name="connsiteY7" fmla="*/ 121119 h 2536337"/>
                  <a:gd name="connsiteX8" fmla="*/ 956485 w 963024"/>
                  <a:gd name="connsiteY8" fmla="*/ 509426 h 2536337"/>
                  <a:gd name="connsiteX9" fmla="*/ 680913 w 963024"/>
                  <a:gd name="connsiteY9" fmla="*/ 1223409 h 2536337"/>
                  <a:gd name="connsiteX10" fmla="*/ 705965 w 963024"/>
                  <a:gd name="connsiteY10" fmla="*/ 1549086 h 2536337"/>
                  <a:gd name="connsiteX11" fmla="*/ 655861 w 963024"/>
                  <a:gd name="connsiteY11" fmla="*/ 2263070 h 2536337"/>
                  <a:gd name="connsiteX12" fmla="*/ 605757 w 963024"/>
                  <a:gd name="connsiteY12" fmla="*/ 2513590 h 2536337"/>
                  <a:gd name="connsiteX13" fmla="*/ 580705 w 963024"/>
                  <a:gd name="connsiteY13" fmla="*/ 2526116 h 2536337"/>
                  <a:gd name="connsiteX14" fmla="*/ 405340 w 963024"/>
                  <a:gd name="connsiteY14" fmla="*/ 2526116 h 2536337"/>
                  <a:gd name="connsiteX15" fmla="*/ 217450 w 963024"/>
                  <a:gd name="connsiteY15" fmla="*/ 2526116 h 2536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963024" h="2536337">
                    <a:moveTo>
                      <a:pt x="217450" y="2526116"/>
                    </a:moveTo>
                    <a:cubicBezTo>
                      <a:pt x="177784" y="2435302"/>
                      <a:pt x="138119" y="2344488"/>
                      <a:pt x="129768" y="2225491"/>
                    </a:cubicBezTo>
                    <a:cubicBezTo>
                      <a:pt x="121417" y="2106494"/>
                      <a:pt x="167346" y="1941568"/>
                      <a:pt x="167346" y="1812133"/>
                    </a:cubicBezTo>
                    <a:cubicBezTo>
                      <a:pt x="167346" y="1682698"/>
                      <a:pt x="148557" y="1613804"/>
                      <a:pt x="129768" y="1448878"/>
                    </a:cubicBezTo>
                    <a:cubicBezTo>
                      <a:pt x="110979" y="1283952"/>
                      <a:pt x="73400" y="1012554"/>
                      <a:pt x="54611" y="822576"/>
                    </a:cubicBezTo>
                    <a:cubicBezTo>
                      <a:pt x="35822" y="632598"/>
                      <a:pt x="-30983" y="444707"/>
                      <a:pt x="17033" y="309009"/>
                    </a:cubicBezTo>
                    <a:cubicBezTo>
                      <a:pt x="65049" y="173311"/>
                      <a:pt x="207011" y="39700"/>
                      <a:pt x="342710" y="8385"/>
                    </a:cubicBezTo>
                    <a:cubicBezTo>
                      <a:pt x="478409" y="-22930"/>
                      <a:pt x="728929" y="37612"/>
                      <a:pt x="831225" y="121119"/>
                    </a:cubicBezTo>
                    <a:cubicBezTo>
                      <a:pt x="933521" y="204626"/>
                      <a:pt x="981537" y="325711"/>
                      <a:pt x="956485" y="509426"/>
                    </a:cubicBezTo>
                    <a:cubicBezTo>
                      <a:pt x="931433" y="693141"/>
                      <a:pt x="722666" y="1050132"/>
                      <a:pt x="680913" y="1223409"/>
                    </a:cubicBezTo>
                    <a:cubicBezTo>
                      <a:pt x="639160" y="1396686"/>
                      <a:pt x="710140" y="1375809"/>
                      <a:pt x="705965" y="1549086"/>
                    </a:cubicBezTo>
                    <a:cubicBezTo>
                      <a:pt x="701790" y="1722363"/>
                      <a:pt x="672562" y="2102319"/>
                      <a:pt x="655861" y="2263070"/>
                    </a:cubicBezTo>
                    <a:cubicBezTo>
                      <a:pt x="639160" y="2423821"/>
                      <a:pt x="618283" y="2469749"/>
                      <a:pt x="605757" y="2513590"/>
                    </a:cubicBezTo>
                    <a:cubicBezTo>
                      <a:pt x="593231" y="2557431"/>
                      <a:pt x="614108" y="2524028"/>
                      <a:pt x="580705" y="2526116"/>
                    </a:cubicBezTo>
                    <a:cubicBezTo>
                      <a:pt x="547302" y="2528204"/>
                      <a:pt x="405340" y="2526116"/>
                      <a:pt x="405340" y="2526116"/>
                    </a:cubicBezTo>
                    <a:lnTo>
                      <a:pt x="217450" y="2526116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  <a:alpha val="8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" name="Freeform 7"/>
              <p:cNvSpPr/>
              <p:nvPr/>
            </p:nvSpPr>
            <p:spPr>
              <a:xfrm>
                <a:off x="11195075" y="3265092"/>
                <a:ext cx="412750" cy="44450"/>
              </a:xfrm>
              <a:custGeom>
                <a:avLst/>
                <a:gdLst>
                  <a:gd name="connsiteX0" fmla="*/ 0 w 412750"/>
                  <a:gd name="connsiteY0" fmla="*/ 0 h 44450"/>
                  <a:gd name="connsiteX1" fmla="*/ 412750 w 412750"/>
                  <a:gd name="connsiteY1" fmla="*/ 44450 h 44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12750" h="44450">
                    <a:moveTo>
                      <a:pt x="0" y="0"/>
                    </a:moveTo>
                    <a:lnTo>
                      <a:pt x="412750" y="44450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" name="Freeform 8"/>
              <p:cNvSpPr/>
              <p:nvPr/>
            </p:nvSpPr>
            <p:spPr>
              <a:xfrm>
                <a:off x="7385846" y="2607024"/>
                <a:ext cx="3873483" cy="667493"/>
              </a:xfrm>
              <a:custGeom>
                <a:avLst/>
                <a:gdLst>
                  <a:gd name="connsiteX0" fmla="*/ 2941 w 3873483"/>
                  <a:gd name="connsiteY0" fmla="*/ 592336 h 667493"/>
                  <a:gd name="connsiteX1" fmla="*/ 53045 w 3873483"/>
                  <a:gd name="connsiteY1" fmla="*/ 592336 h 667493"/>
                  <a:gd name="connsiteX2" fmla="*/ 366196 w 3873483"/>
                  <a:gd name="connsiteY2" fmla="*/ 567284 h 667493"/>
                  <a:gd name="connsiteX3" fmla="*/ 1255543 w 3873483"/>
                  <a:gd name="connsiteY3" fmla="*/ 416972 h 667493"/>
                  <a:gd name="connsiteX4" fmla="*/ 2107313 w 3873483"/>
                  <a:gd name="connsiteY4" fmla="*/ 16139 h 667493"/>
                  <a:gd name="connsiteX5" fmla="*/ 2169943 w 3873483"/>
                  <a:gd name="connsiteY5" fmla="*/ 78769 h 667493"/>
                  <a:gd name="connsiteX6" fmla="*/ 2257626 w 3873483"/>
                  <a:gd name="connsiteY6" fmla="*/ 78769 h 667493"/>
                  <a:gd name="connsiteX7" fmla="*/ 2295204 w 3873483"/>
                  <a:gd name="connsiteY7" fmla="*/ 28665 h 667493"/>
                  <a:gd name="connsiteX8" fmla="*/ 2595828 w 3873483"/>
                  <a:gd name="connsiteY8" fmla="*/ 216556 h 667493"/>
                  <a:gd name="connsiteX9" fmla="*/ 3096870 w 3873483"/>
                  <a:gd name="connsiteY9" fmla="*/ 529706 h 667493"/>
                  <a:gd name="connsiteX10" fmla="*/ 3873483 w 3873483"/>
                  <a:gd name="connsiteY10" fmla="*/ 667493 h 6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873483" h="667493">
                    <a:moveTo>
                      <a:pt x="2941" y="592336"/>
                    </a:moveTo>
                    <a:cubicBezTo>
                      <a:pt x="-2279" y="594423"/>
                      <a:pt x="-7498" y="596511"/>
                      <a:pt x="53045" y="592336"/>
                    </a:cubicBezTo>
                    <a:cubicBezTo>
                      <a:pt x="113588" y="588161"/>
                      <a:pt x="165780" y="596511"/>
                      <a:pt x="366196" y="567284"/>
                    </a:cubicBezTo>
                    <a:cubicBezTo>
                      <a:pt x="566612" y="538057"/>
                      <a:pt x="965357" y="508829"/>
                      <a:pt x="1255543" y="416972"/>
                    </a:cubicBezTo>
                    <a:cubicBezTo>
                      <a:pt x="1545729" y="325114"/>
                      <a:pt x="1954913" y="72506"/>
                      <a:pt x="2107313" y="16139"/>
                    </a:cubicBezTo>
                    <a:cubicBezTo>
                      <a:pt x="2259713" y="-40228"/>
                      <a:pt x="2144891" y="68331"/>
                      <a:pt x="2169943" y="78769"/>
                    </a:cubicBezTo>
                    <a:cubicBezTo>
                      <a:pt x="2194995" y="89207"/>
                      <a:pt x="2236749" y="87120"/>
                      <a:pt x="2257626" y="78769"/>
                    </a:cubicBezTo>
                    <a:cubicBezTo>
                      <a:pt x="2278503" y="70418"/>
                      <a:pt x="2238837" y="5701"/>
                      <a:pt x="2295204" y="28665"/>
                    </a:cubicBezTo>
                    <a:cubicBezTo>
                      <a:pt x="2351571" y="51629"/>
                      <a:pt x="2595828" y="216556"/>
                      <a:pt x="2595828" y="216556"/>
                    </a:cubicBezTo>
                    <a:cubicBezTo>
                      <a:pt x="2729439" y="300063"/>
                      <a:pt x="2883928" y="454550"/>
                      <a:pt x="3096870" y="529706"/>
                    </a:cubicBezTo>
                    <a:cubicBezTo>
                      <a:pt x="3309812" y="604862"/>
                      <a:pt x="3591647" y="636177"/>
                      <a:pt x="3873483" y="667493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" name="Freeform 9"/>
              <p:cNvSpPr/>
              <p:nvPr/>
            </p:nvSpPr>
            <p:spPr>
              <a:xfrm>
                <a:off x="8427950" y="4191200"/>
                <a:ext cx="1789274" cy="2523997"/>
              </a:xfrm>
              <a:custGeom>
                <a:avLst/>
                <a:gdLst>
                  <a:gd name="connsiteX0" fmla="*/ 0 w 2237398"/>
                  <a:gd name="connsiteY0" fmla="*/ 2314387 h 2315315"/>
                  <a:gd name="connsiteX1" fmla="*/ 87682 w 2237398"/>
                  <a:gd name="connsiteY1" fmla="*/ 2151548 h 2315315"/>
                  <a:gd name="connsiteX2" fmla="*/ 263047 w 2237398"/>
                  <a:gd name="connsiteY2" fmla="*/ 2051340 h 2315315"/>
                  <a:gd name="connsiteX3" fmla="*/ 964504 w 2237398"/>
                  <a:gd name="connsiteY3" fmla="*/ 1976184 h 2315315"/>
                  <a:gd name="connsiteX4" fmla="*/ 1102291 w 2237398"/>
                  <a:gd name="connsiteY4" fmla="*/ 1926080 h 2315315"/>
                  <a:gd name="connsiteX5" fmla="*/ 1139869 w 2237398"/>
                  <a:gd name="connsiteY5" fmla="*/ 1838398 h 2315315"/>
                  <a:gd name="connsiteX6" fmla="*/ 1177447 w 2237398"/>
                  <a:gd name="connsiteY6" fmla="*/ 1537773 h 2315315"/>
                  <a:gd name="connsiteX7" fmla="*/ 1215025 w 2237398"/>
                  <a:gd name="connsiteY7" fmla="*/ 798737 h 2315315"/>
                  <a:gd name="connsiteX8" fmla="*/ 1252603 w 2237398"/>
                  <a:gd name="connsiteY8" fmla="*/ 235066 h 2315315"/>
                  <a:gd name="connsiteX9" fmla="*/ 1290181 w 2237398"/>
                  <a:gd name="connsiteY9" fmla="*/ 9598 h 2315315"/>
                  <a:gd name="connsiteX10" fmla="*/ 1365337 w 2237398"/>
                  <a:gd name="connsiteY10" fmla="*/ 72228 h 2315315"/>
                  <a:gd name="connsiteX11" fmla="*/ 1390389 w 2237398"/>
                  <a:gd name="connsiteY11" fmla="*/ 347800 h 2315315"/>
                  <a:gd name="connsiteX12" fmla="*/ 1440493 w 2237398"/>
                  <a:gd name="connsiteY12" fmla="*/ 335274 h 2315315"/>
                  <a:gd name="connsiteX13" fmla="*/ 1503124 w 2237398"/>
                  <a:gd name="connsiteY13" fmla="*/ 260118 h 2315315"/>
                  <a:gd name="connsiteX14" fmla="*/ 1553228 w 2237398"/>
                  <a:gd name="connsiteY14" fmla="*/ 448009 h 2315315"/>
                  <a:gd name="connsiteX15" fmla="*/ 1553228 w 2237398"/>
                  <a:gd name="connsiteY15" fmla="*/ 1374935 h 2315315"/>
                  <a:gd name="connsiteX16" fmla="*/ 1615858 w 2237398"/>
                  <a:gd name="connsiteY16" fmla="*/ 1926080 h 2315315"/>
                  <a:gd name="connsiteX17" fmla="*/ 1741118 w 2237398"/>
                  <a:gd name="connsiteY17" fmla="*/ 2013762 h 2315315"/>
                  <a:gd name="connsiteX18" fmla="*/ 2041743 w 2237398"/>
                  <a:gd name="connsiteY18" fmla="*/ 2088918 h 2315315"/>
                  <a:gd name="connsiteX19" fmla="*/ 2192055 w 2237398"/>
                  <a:gd name="connsiteY19" fmla="*/ 2201652 h 2315315"/>
                  <a:gd name="connsiteX20" fmla="*/ 2217107 w 2237398"/>
                  <a:gd name="connsiteY20" fmla="*/ 2301861 h 2315315"/>
                  <a:gd name="connsiteX21" fmla="*/ 2229633 w 2237398"/>
                  <a:gd name="connsiteY21" fmla="*/ 2314387 h 2315315"/>
                  <a:gd name="connsiteX22" fmla="*/ 2091847 w 2237398"/>
                  <a:gd name="connsiteY22" fmla="*/ 2314387 h 2315315"/>
                  <a:gd name="connsiteX23" fmla="*/ 1215025 w 2237398"/>
                  <a:gd name="connsiteY23" fmla="*/ 2301861 h 2315315"/>
                  <a:gd name="connsiteX24" fmla="*/ 0 w 2237398"/>
                  <a:gd name="connsiteY24" fmla="*/ 2314387 h 2315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237398" h="2315315">
                    <a:moveTo>
                      <a:pt x="0" y="2314387"/>
                    </a:moveTo>
                    <a:cubicBezTo>
                      <a:pt x="21920" y="2254888"/>
                      <a:pt x="43841" y="2195389"/>
                      <a:pt x="87682" y="2151548"/>
                    </a:cubicBezTo>
                    <a:cubicBezTo>
                      <a:pt x="131523" y="2107707"/>
                      <a:pt x="116910" y="2080567"/>
                      <a:pt x="263047" y="2051340"/>
                    </a:cubicBezTo>
                    <a:cubicBezTo>
                      <a:pt x="409184" y="2022113"/>
                      <a:pt x="824630" y="1997061"/>
                      <a:pt x="964504" y="1976184"/>
                    </a:cubicBezTo>
                    <a:cubicBezTo>
                      <a:pt x="1104378" y="1955307"/>
                      <a:pt x="1073064" y="1949044"/>
                      <a:pt x="1102291" y="1926080"/>
                    </a:cubicBezTo>
                    <a:cubicBezTo>
                      <a:pt x="1131518" y="1903116"/>
                      <a:pt x="1127343" y="1903116"/>
                      <a:pt x="1139869" y="1838398"/>
                    </a:cubicBezTo>
                    <a:cubicBezTo>
                      <a:pt x="1152395" y="1773680"/>
                      <a:pt x="1164921" y="1711050"/>
                      <a:pt x="1177447" y="1537773"/>
                    </a:cubicBezTo>
                    <a:cubicBezTo>
                      <a:pt x="1189973" y="1364496"/>
                      <a:pt x="1202499" y="1015855"/>
                      <a:pt x="1215025" y="798737"/>
                    </a:cubicBezTo>
                    <a:cubicBezTo>
                      <a:pt x="1227551" y="581619"/>
                      <a:pt x="1240077" y="366589"/>
                      <a:pt x="1252603" y="235066"/>
                    </a:cubicBezTo>
                    <a:cubicBezTo>
                      <a:pt x="1265129" y="103543"/>
                      <a:pt x="1271392" y="36737"/>
                      <a:pt x="1290181" y="9598"/>
                    </a:cubicBezTo>
                    <a:cubicBezTo>
                      <a:pt x="1308970" y="-17541"/>
                      <a:pt x="1348636" y="15861"/>
                      <a:pt x="1365337" y="72228"/>
                    </a:cubicBezTo>
                    <a:cubicBezTo>
                      <a:pt x="1382038" y="128595"/>
                      <a:pt x="1377863" y="303959"/>
                      <a:pt x="1390389" y="347800"/>
                    </a:cubicBezTo>
                    <a:cubicBezTo>
                      <a:pt x="1402915" y="391641"/>
                      <a:pt x="1421704" y="349888"/>
                      <a:pt x="1440493" y="335274"/>
                    </a:cubicBezTo>
                    <a:cubicBezTo>
                      <a:pt x="1459282" y="320660"/>
                      <a:pt x="1484335" y="241329"/>
                      <a:pt x="1503124" y="260118"/>
                    </a:cubicBezTo>
                    <a:cubicBezTo>
                      <a:pt x="1521913" y="278907"/>
                      <a:pt x="1544877" y="262206"/>
                      <a:pt x="1553228" y="448009"/>
                    </a:cubicBezTo>
                    <a:cubicBezTo>
                      <a:pt x="1561579" y="633812"/>
                      <a:pt x="1542790" y="1128590"/>
                      <a:pt x="1553228" y="1374935"/>
                    </a:cubicBezTo>
                    <a:cubicBezTo>
                      <a:pt x="1563666" y="1621280"/>
                      <a:pt x="1584543" y="1819609"/>
                      <a:pt x="1615858" y="1926080"/>
                    </a:cubicBezTo>
                    <a:cubicBezTo>
                      <a:pt x="1647173" y="2032551"/>
                      <a:pt x="1670137" y="1986622"/>
                      <a:pt x="1741118" y="2013762"/>
                    </a:cubicBezTo>
                    <a:cubicBezTo>
                      <a:pt x="1812099" y="2040902"/>
                      <a:pt x="1966587" y="2057603"/>
                      <a:pt x="2041743" y="2088918"/>
                    </a:cubicBezTo>
                    <a:cubicBezTo>
                      <a:pt x="2116899" y="2120233"/>
                      <a:pt x="2162828" y="2166162"/>
                      <a:pt x="2192055" y="2201652"/>
                    </a:cubicBezTo>
                    <a:cubicBezTo>
                      <a:pt x="2221282" y="2237142"/>
                      <a:pt x="2210844" y="2283072"/>
                      <a:pt x="2217107" y="2301861"/>
                    </a:cubicBezTo>
                    <a:cubicBezTo>
                      <a:pt x="2223370" y="2320650"/>
                      <a:pt x="2250510" y="2312299"/>
                      <a:pt x="2229633" y="2314387"/>
                    </a:cubicBezTo>
                    <a:cubicBezTo>
                      <a:pt x="2208756" y="2316475"/>
                      <a:pt x="2091847" y="2314387"/>
                      <a:pt x="2091847" y="2314387"/>
                    </a:cubicBezTo>
                    <a:lnTo>
                      <a:pt x="1215025" y="2301861"/>
                    </a:lnTo>
                    <a:lnTo>
                      <a:pt x="0" y="231438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11" name="Group 10"/>
              <p:cNvGrpSpPr/>
              <p:nvPr/>
            </p:nvGrpSpPr>
            <p:grpSpPr>
              <a:xfrm>
                <a:off x="9241690" y="3957153"/>
                <a:ext cx="80695" cy="102749"/>
                <a:chOff x="7120880" y="2403867"/>
                <a:chExt cx="216024" cy="368179"/>
              </a:xfrm>
            </p:grpSpPr>
            <p:sp>
              <p:nvSpPr>
                <p:cNvPr id="106" name="Isosceles Triangle 105"/>
                <p:cNvSpPr/>
                <p:nvPr/>
              </p:nvSpPr>
              <p:spPr>
                <a:xfrm>
                  <a:off x="7120880" y="2403867"/>
                  <a:ext cx="216024" cy="186228"/>
                </a:xfrm>
                <a:prstGeom prst="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7" name="Isosceles Triangle 106"/>
                <p:cNvSpPr/>
                <p:nvPr/>
              </p:nvSpPr>
              <p:spPr>
                <a:xfrm rot="10800000">
                  <a:off x="7120880" y="2585818"/>
                  <a:ext cx="216024" cy="186228"/>
                </a:xfrm>
                <a:prstGeom prst="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2" name="Group 11"/>
              <p:cNvGrpSpPr/>
              <p:nvPr/>
            </p:nvGrpSpPr>
            <p:grpSpPr>
              <a:xfrm>
                <a:off x="9394090" y="4109553"/>
                <a:ext cx="80695" cy="102749"/>
                <a:chOff x="7120880" y="2403867"/>
                <a:chExt cx="216024" cy="368179"/>
              </a:xfrm>
            </p:grpSpPr>
            <p:sp>
              <p:nvSpPr>
                <p:cNvPr id="104" name="Isosceles Triangle 103"/>
                <p:cNvSpPr/>
                <p:nvPr/>
              </p:nvSpPr>
              <p:spPr>
                <a:xfrm>
                  <a:off x="7120880" y="2403867"/>
                  <a:ext cx="216024" cy="186228"/>
                </a:xfrm>
                <a:prstGeom prst="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5" name="Isosceles Triangle 104"/>
                <p:cNvSpPr/>
                <p:nvPr/>
              </p:nvSpPr>
              <p:spPr>
                <a:xfrm rot="10800000">
                  <a:off x="7120880" y="2585818"/>
                  <a:ext cx="216024" cy="186228"/>
                </a:xfrm>
                <a:prstGeom prst="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3" name="Group 12"/>
              <p:cNvGrpSpPr/>
              <p:nvPr/>
            </p:nvGrpSpPr>
            <p:grpSpPr>
              <a:xfrm>
                <a:off x="9201342" y="4209982"/>
                <a:ext cx="80695" cy="102749"/>
                <a:chOff x="7120880" y="2403867"/>
                <a:chExt cx="216024" cy="368179"/>
              </a:xfrm>
            </p:grpSpPr>
            <p:sp>
              <p:nvSpPr>
                <p:cNvPr id="102" name="Isosceles Triangle 101"/>
                <p:cNvSpPr/>
                <p:nvPr/>
              </p:nvSpPr>
              <p:spPr>
                <a:xfrm>
                  <a:off x="7120880" y="2403867"/>
                  <a:ext cx="216024" cy="186228"/>
                </a:xfrm>
                <a:prstGeom prst="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3" name="Isosceles Triangle 102"/>
                <p:cNvSpPr/>
                <p:nvPr/>
              </p:nvSpPr>
              <p:spPr>
                <a:xfrm rot="10800000">
                  <a:off x="7120880" y="2585818"/>
                  <a:ext cx="216024" cy="186228"/>
                </a:xfrm>
                <a:prstGeom prst="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4" name="Group 13"/>
              <p:cNvGrpSpPr/>
              <p:nvPr/>
            </p:nvGrpSpPr>
            <p:grpSpPr>
              <a:xfrm>
                <a:off x="9620226" y="4293263"/>
                <a:ext cx="80695" cy="102749"/>
                <a:chOff x="7120880" y="2403867"/>
                <a:chExt cx="216024" cy="368179"/>
              </a:xfrm>
            </p:grpSpPr>
            <p:sp>
              <p:nvSpPr>
                <p:cNvPr id="100" name="Isosceles Triangle 99"/>
                <p:cNvSpPr/>
                <p:nvPr/>
              </p:nvSpPr>
              <p:spPr>
                <a:xfrm>
                  <a:off x="7120880" y="2403867"/>
                  <a:ext cx="216024" cy="186228"/>
                </a:xfrm>
                <a:prstGeom prst="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1" name="Isosceles Triangle 100"/>
                <p:cNvSpPr/>
                <p:nvPr/>
              </p:nvSpPr>
              <p:spPr>
                <a:xfrm rot="10800000">
                  <a:off x="7120880" y="2585818"/>
                  <a:ext cx="216024" cy="186228"/>
                </a:xfrm>
                <a:prstGeom prst="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5" name="Group 14"/>
              <p:cNvGrpSpPr/>
              <p:nvPr/>
            </p:nvGrpSpPr>
            <p:grpSpPr>
              <a:xfrm>
                <a:off x="9553368" y="4002905"/>
                <a:ext cx="80695" cy="102749"/>
                <a:chOff x="7120880" y="2403867"/>
                <a:chExt cx="216024" cy="368179"/>
              </a:xfrm>
            </p:grpSpPr>
            <p:sp>
              <p:nvSpPr>
                <p:cNvPr id="98" name="Isosceles Triangle 97"/>
                <p:cNvSpPr/>
                <p:nvPr/>
              </p:nvSpPr>
              <p:spPr>
                <a:xfrm>
                  <a:off x="7120880" y="2403867"/>
                  <a:ext cx="216024" cy="186228"/>
                </a:xfrm>
                <a:prstGeom prst="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9" name="Isosceles Triangle 98"/>
                <p:cNvSpPr/>
                <p:nvPr/>
              </p:nvSpPr>
              <p:spPr>
                <a:xfrm rot="10800000">
                  <a:off x="7120880" y="2585818"/>
                  <a:ext cx="216024" cy="186228"/>
                </a:xfrm>
                <a:prstGeom prst="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6" name="Group 15"/>
              <p:cNvGrpSpPr/>
              <p:nvPr/>
            </p:nvGrpSpPr>
            <p:grpSpPr>
              <a:xfrm>
                <a:off x="9610533" y="3813485"/>
                <a:ext cx="80695" cy="102749"/>
                <a:chOff x="7120880" y="2403867"/>
                <a:chExt cx="216024" cy="368179"/>
              </a:xfrm>
            </p:grpSpPr>
            <p:sp>
              <p:nvSpPr>
                <p:cNvPr id="96" name="Isosceles Triangle 95"/>
                <p:cNvSpPr/>
                <p:nvPr/>
              </p:nvSpPr>
              <p:spPr>
                <a:xfrm>
                  <a:off x="7120880" y="2403867"/>
                  <a:ext cx="216024" cy="186228"/>
                </a:xfrm>
                <a:prstGeom prst="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7" name="Isosceles Triangle 96"/>
                <p:cNvSpPr/>
                <p:nvPr/>
              </p:nvSpPr>
              <p:spPr>
                <a:xfrm rot="10800000">
                  <a:off x="7120880" y="2585818"/>
                  <a:ext cx="216024" cy="186228"/>
                </a:xfrm>
                <a:prstGeom prst="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7" name="Group 16"/>
              <p:cNvGrpSpPr/>
              <p:nvPr/>
            </p:nvGrpSpPr>
            <p:grpSpPr>
              <a:xfrm>
                <a:off x="9699452" y="4088451"/>
                <a:ext cx="80695" cy="102749"/>
                <a:chOff x="7120880" y="2403867"/>
                <a:chExt cx="216024" cy="368179"/>
              </a:xfrm>
            </p:grpSpPr>
            <p:sp>
              <p:nvSpPr>
                <p:cNvPr id="94" name="Isosceles Triangle 93"/>
                <p:cNvSpPr/>
                <p:nvPr/>
              </p:nvSpPr>
              <p:spPr>
                <a:xfrm>
                  <a:off x="7120880" y="2403867"/>
                  <a:ext cx="216024" cy="186228"/>
                </a:xfrm>
                <a:prstGeom prst="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5" name="Isosceles Triangle 94"/>
                <p:cNvSpPr/>
                <p:nvPr/>
              </p:nvSpPr>
              <p:spPr>
                <a:xfrm rot="10800000">
                  <a:off x="7120880" y="2585818"/>
                  <a:ext cx="216024" cy="186228"/>
                </a:xfrm>
                <a:prstGeom prst="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8" name="Group 17"/>
              <p:cNvGrpSpPr/>
              <p:nvPr/>
            </p:nvGrpSpPr>
            <p:grpSpPr>
              <a:xfrm>
                <a:off x="9811807" y="3875008"/>
                <a:ext cx="80695" cy="102749"/>
                <a:chOff x="7120880" y="2403867"/>
                <a:chExt cx="216024" cy="368179"/>
              </a:xfrm>
            </p:grpSpPr>
            <p:sp>
              <p:nvSpPr>
                <p:cNvPr id="92" name="Isosceles Triangle 91"/>
                <p:cNvSpPr/>
                <p:nvPr/>
              </p:nvSpPr>
              <p:spPr>
                <a:xfrm>
                  <a:off x="7120880" y="2403867"/>
                  <a:ext cx="216024" cy="186228"/>
                </a:xfrm>
                <a:prstGeom prst="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3" name="Isosceles Triangle 92"/>
                <p:cNvSpPr/>
                <p:nvPr/>
              </p:nvSpPr>
              <p:spPr>
                <a:xfrm rot="10800000">
                  <a:off x="7120880" y="2585818"/>
                  <a:ext cx="216024" cy="186228"/>
                </a:xfrm>
                <a:prstGeom prst="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9" name="Group 18"/>
              <p:cNvGrpSpPr/>
              <p:nvPr/>
            </p:nvGrpSpPr>
            <p:grpSpPr>
              <a:xfrm>
                <a:off x="9267404" y="4407224"/>
                <a:ext cx="80695" cy="102749"/>
                <a:chOff x="7120880" y="2403867"/>
                <a:chExt cx="216024" cy="368179"/>
              </a:xfrm>
            </p:grpSpPr>
            <p:sp>
              <p:nvSpPr>
                <p:cNvPr id="90" name="Isosceles Triangle 89"/>
                <p:cNvSpPr/>
                <p:nvPr/>
              </p:nvSpPr>
              <p:spPr>
                <a:xfrm>
                  <a:off x="7120880" y="2403867"/>
                  <a:ext cx="216024" cy="186228"/>
                </a:xfrm>
                <a:prstGeom prst="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1" name="Isosceles Triangle 90"/>
                <p:cNvSpPr/>
                <p:nvPr/>
              </p:nvSpPr>
              <p:spPr>
                <a:xfrm rot="10800000">
                  <a:off x="7120880" y="2585818"/>
                  <a:ext cx="216024" cy="186228"/>
                </a:xfrm>
                <a:prstGeom prst="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20" name="Group 19"/>
              <p:cNvGrpSpPr/>
              <p:nvPr/>
            </p:nvGrpSpPr>
            <p:grpSpPr>
              <a:xfrm>
                <a:off x="9699452" y="4479232"/>
                <a:ext cx="80695" cy="102749"/>
                <a:chOff x="7120880" y="2403867"/>
                <a:chExt cx="216024" cy="368179"/>
              </a:xfrm>
            </p:grpSpPr>
            <p:sp>
              <p:nvSpPr>
                <p:cNvPr id="88" name="Isosceles Triangle 87"/>
                <p:cNvSpPr/>
                <p:nvPr/>
              </p:nvSpPr>
              <p:spPr>
                <a:xfrm>
                  <a:off x="7120880" y="2403867"/>
                  <a:ext cx="216024" cy="186228"/>
                </a:xfrm>
                <a:prstGeom prst="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9" name="Isosceles Triangle 88"/>
                <p:cNvSpPr/>
                <p:nvPr/>
              </p:nvSpPr>
              <p:spPr>
                <a:xfrm rot="10800000">
                  <a:off x="7120880" y="2585818"/>
                  <a:ext cx="216024" cy="186228"/>
                </a:xfrm>
                <a:prstGeom prst="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21" name="Group 20"/>
              <p:cNvGrpSpPr/>
              <p:nvPr/>
            </p:nvGrpSpPr>
            <p:grpSpPr>
              <a:xfrm>
                <a:off x="9409155" y="3812325"/>
                <a:ext cx="80695" cy="102749"/>
                <a:chOff x="7120880" y="2403867"/>
                <a:chExt cx="216024" cy="368179"/>
              </a:xfrm>
            </p:grpSpPr>
            <p:sp>
              <p:nvSpPr>
                <p:cNvPr id="86" name="Isosceles Triangle 85"/>
                <p:cNvSpPr/>
                <p:nvPr/>
              </p:nvSpPr>
              <p:spPr>
                <a:xfrm>
                  <a:off x="7120880" y="2403867"/>
                  <a:ext cx="216024" cy="186228"/>
                </a:xfrm>
                <a:prstGeom prst="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7" name="Isosceles Triangle 86"/>
                <p:cNvSpPr/>
                <p:nvPr/>
              </p:nvSpPr>
              <p:spPr>
                <a:xfrm rot="10800000">
                  <a:off x="7120880" y="2585818"/>
                  <a:ext cx="216024" cy="186228"/>
                </a:xfrm>
                <a:prstGeom prst="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22" name="Group 21"/>
              <p:cNvGrpSpPr/>
              <p:nvPr/>
            </p:nvGrpSpPr>
            <p:grpSpPr>
              <a:xfrm>
                <a:off x="9241690" y="4616404"/>
                <a:ext cx="80695" cy="102749"/>
                <a:chOff x="7120880" y="2403867"/>
                <a:chExt cx="216024" cy="368179"/>
              </a:xfrm>
            </p:grpSpPr>
            <p:sp>
              <p:nvSpPr>
                <p:cNvPr id="84" name="Isosceles Triangle 83"/>
                <p:cNvSpPr/>
                <p:nvPr/>
              </p:nvSpPr>
              <p:spPr>
                <a:xfrm>
                  <a:off x="7120880" y="2403867"/>
                  <a:ext cx="216024" cy="186228"/>
                </a:xfrm>
                <a:prstGeom prst="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5" name="Isosceles Triangle 84"/>
                <p:cNvSpPr/>
                <p:nvPr/>
              </p:nvSpPr>
              <p:spPr>
                <a:xfrm rot="10800000">
                  <a:off x="7120880" y="2585818"/>
                  <a:ext cx="216024" cy="186228"/>
                </a:xfrm>
                <a:prstGeom prst="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23" name="Group 22"/>
              <p:cNvGrpSpPr/>
              <p:nvPr/>
            </p:nvGrpSpPr>
            <p:grpSpPr>
              <a:xfrm>
                <a:off x="9700921" y="4667182"/>
                <a:ext cx="80695" cy="102749"/>
                <a:chOff x="7120880" y="2403867"/>
                <a:chExt cx="216024" cy="368179"/>
              </a:xfrm>
            </p:grpSpPr>
            <p:sp>
              <p:nvSpPr>
                <p:cNvPr id="82" name="Isosceles Triangle 81"/>
                <p:cNvSpPr/>
                <p:nvPr/>
              </p:nvSpPr>
              <p:spPr>
                <a:xfrm>
                  <a:off x="7120880" y="2403867"/>
                  <a:ext cx="216024" cy="186228"/>
                </a:xfrm>
                <a:prstGeom prst="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3" name="Isosceles Triangle 82"/>
                <p:cNvSpPr/>
                <p:nvPr/>
              </p:nvSpPr>
              <p:spPr>
                <a:xfrm rot="10800000">
                  <a:off x="7120880" y="2585818"/>
                  <a:ext cx="216024" cy="186228"/>
                </a:xfrm>
                <a:prstGeom prst="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24" name="Group 23"/>
              <p:cNvGrpSpPr/>
              <p:nvPr/>
            </p:nvGrpSpPr>
            <p:grpSpPr>
              <a:xfrm>
                <a:off x="9281861" y="4863840"/>
                <a:ext cx="80695" cy="102749"/>
                <a:chOff x="7120880" y="2403867"/>
                <a:chExt cx="216024" cy="368179"/>
              </a:xfrm>
            </p:grpSpPr>
            <p:sp>
              <p:nvSpPr>
                <p:cNvPr id="80" name="Isosceles Triangle 79"/>
                <p:cNvSpPr/>
                <p:nvPr/>
              </p:nvSpPr>
              <p:spPr>
                <a:xfrm>
                  <a:off x="7120880" y="2403867"/>
                  <a:ext cx="216024" cy="186228"/>
                </a:xfrm>
                <a:prstGeom prst="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1" name="Isosceles Triangle 80"/>
                <p:cNvSpPr/>
                <p:nvPr/>
              </p:nvSpPr>
              <p:spPr>
                <a:xfrm rot="10800000">
                  <a:off x="7120880" y="2585818"/>
                  <a:ext cx="216024" cy="186228"/>
                </a:xfrm>
                <a:prstGeom prst="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25" name="Group 24"/>
              <p:cNvGrpSpPr/>
              <p:nvPr/>
            </p:nvGrpSpPr>
            <p:grpSpPr>
              <a:xfrm>
                <a:off x="9804012" y="4376483"/>
                <a:ext cx="80695" cy="102749"/>
                <a:chOff x="7120880" y="2403867"/>
                <a:chExt cx="216024" cy="368179"/>
              </a:xfrm>
            </p:grpSpPr>
            <p:sp>
              <p:nvSpPr>
                <p:cNvPr id="78" name="Isosceles Triangle 77"/>
                <p:cNvSpPr/>
                <p:nvPr/>
              </p:nvSpPr>
              <p:spPr>
                <a:xfrm>
                  <a:off x="7120880" y="2403867"/>
                  <a:ext cx="216024" cy="186228"/>
                </a:xfrm>
                <a:prstGeom prst="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9" name="Isosceles Triangle 78"/>
                <p:cNvSpPr/>
                <p:nvPr/>
              </p:nvSpPr>
              <p:spPr>
                <a:xfrm rot="10800000">
                  <a:off x="7120880" y="2585818"/>
                  <a:ext cx="216024" cy="186228"/>
                </a:xfrm>
                <a:prstGeom prst="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26" name="Group 25"/>
              <p:cNvGrpSpPr/>
              <p:nvPr/>
            </p:nvGrpSpPr>
            <p:grpSpPr>
              <a:xfrm>
                <a:off x="9843468" y="4232467"/>
                <a:ext cx="80695" cy="102749"/>
                <a:chOff x="7120880" y="2403867"/>
                <a:chExt cx="216024" cy="368179"/>
              </a:xfrm>
            </p:grpSpPr>
            <p:sp>
              <p:nvSpPr>
                <p:cNvPr id="76" name="Isosceles Triangle 75"/>
                <p:cNvSpPr/>
                <p:nvPr/>
              </p:nvSpPr>
              <p:spPr>
                <a:xfrm>
                  <a:off x="7120880" y="2403867"/>
                  <a:ext cx="216024" cy="186228"/>
                </a:xfrm>
                <a:prstGeom prst="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7" name="Isosceles Triangle 76"/>
                <p:cNvSpPr/>
                <p:nvPr/>
              </p:nvSpPr>
              <p:spPr>
                <a:xfrm rot="10800000">
                  <a:off x="7120880" y="2585818"/>
                  <a:ext cx="216024" cy="186228"/>
                </a:xfrm>
                <a:prstGeom prst="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27" name="Group 26"/>
              <p:cNvGrpSpPr/>
              <p:nvPr/>
            </p:nvGrpSpPr>
            <p:grpSpPr>
              <a:xfrm>
                <a:off x="9924163" y="4063061"/>
                <a:ext cx="80695" cy="102749"/>
                <a:chOff x="7120880" y="2403867"/>
                <a:chExt cx="216024" cy="368179"/>
              </a:xfrm>
            </p:grpSpPr>
            <p:sp>
              <p:nvSpPr>
                <p:cNvPr id="74" name="Isosceles Triangle 73"/>
                <p:cNvSpPr/>
                <p:nvPr/>
              </p:nvSpPr>
              <p:spPr>
                <a:xfrm>
                  <a:off x="7120880" y="2403867"/>
                  <a:ext cx="216024" cy="186228"/>
                </a:xfrm>
                <a:prstGeom prst="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5" name="Isosceles Triangle 74"/>
                <p:cNvSpPr/>
                <p:nvPr/>
              </p:nvSpPr>
              <p:spPr>
                <a:xfrm rot="10800000">
                  <a:off x="7120880" y="2585818"/>
                  <a:ext cx="216024" cy="186228"/>
                </a:xfrm>
                <a:prstGeom prst="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28" name="Group 27"/>
              <p:cNvGrpSpPr/>
              <p:nvPr/>
            </p:nvGrpSpPr>
            <p:grpSpPr>
              <a:xfrm>
                <a:off x="9691228" y="4940604"/>
                <a:ext cx="80695" cy="102749"/>
                <a:chOff x="7120880" y="2403867"/>
                <a:chExt cx="216024" cy="368179"/>
              </a:xfrm>
            </p:grpSpPr>
            <p:sp>
              <p:nvSpPr>
                <p:cNvPr id="72" name="Isosceles Triangle 71"/>
                <p:cNvSpPr/>
                <p:nvPr/>
              </p:nvSpPr>
              <p:spPr>
                <a:xfrm>
                  <a:off x="7120880" y="2403867"/>
                  <a:ext cx="216024" cy="186228"/>
                </a:xfrm>
                <a:prstGeom prst="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3" name="Isosceles Triangle 72"/>
                <p:cNvSpPr/>
                <p:nvPr/>
              </p:nvSpPr>
              <p:spPr>
                <a:xfrm rot="10800000">
                  <a:off x="7120880" y="2585818"/>
                  <a:ext cx="216024" cy="186228"/>
                </a:xfrm>
                <a:prstGeom prst="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29" name="Group 28"/>
              <p:cNvGrpSpPr/>
              <p:nvPr/>
            </p:nvGrpSpPr>
            <p:grpSpPr>
              <a:xfrm>
                <a:off x="9700921" y="5222761"/>
                <a:ext cx="80695" cy="102749"/>
                <a:chOff x="7120880" y="2403867"/>
                <a:chExt cx="216024" cy="368179"/>
              </a:xfrm>
            </p:grpSpPr>
            <p:sp>
              <p:nvSpPr>
                <p:cNvPr id="70" name="Isosceles Triangle 69"/>
                <p:cNvSpPr/>
                <p:nvPr/>
              </p:nvSpPr>
              <p:spPr>
                <a:xfrm>
                  <a:off x="7120880" y="2403867"/>
                  <a:ext cx="216024" cy="186228"/>
                </a:xfrm>
                <a:prstGeom prst="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1" name="Isosceles Triangle 70"/>
                <p:cNvSpPr/>
                <p:nvPr/>
              </p:nvSpPr>
              <p:spPr>
                <a:xfrm rot="10800000">
                  <a:off x="7120880" y="2585818"/>
                  <a:ext cx="216024" cy="186228"/>
                </a:xfrm>
                <a:prstGeom prst="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30" name="Group 29"/>
              <p:cNvGrpSpPr/>
              <p:nvPr/>
            </p:nvGrpSpPr>
            <p:grpSpPr>
              <a:xfrm>
                <a:off x="9699276" y="5453198"/>
                <a:ext cx="80695" cy="102749"/>
                <a:chOff x="7120880" y="2403867"/>
                <a:chExt cx="216024" cy="368179"/>
              </a:xfrm>
            </p:grpSpPr>
            <p:sp>
              <p:nvSpPr>
                <p:cNvPr id="68" name="Isosceles Triangle 67"/>
                <p:cNvSpPr/>
                <p:nvPr/>
              </p:nvSpPr>
              <p:spPr>
                <a:xfrm>
                  <a:off x="7120880" y="2403867"/>
                  <a:ext cx="216024" cy="186228"/>
                </a:xfrm>
                <a:prstGeom prst="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9" name="Isosceles Triangle 68"/>
                <p:cNvSpPr/>
                <p:nvPr/>
              </p:nvSpPr>
              <p:spPr>
                <a:xfrm rot="10800000">
                  <a:off x="7120880" y="2585818"/>
                  <a:ext cx="216024" cy="186228"/>
                </a:xfrm>
                <a:prstGeom prst="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31" name="Group 30"/>
              <p:cNvGrpSpPr/>
              <p:nvPr/>
            </p:nvGrpSpPr>
            <p:grpSpPr>
              <a:xfrm>
                <a:off x="9266445" y="5108469"/>
                <a:ext cx="80695" cy="102749"/>
                <a:chOff x="7120880" y="2403867"/>
                <a:chExt cx="216024" cy="368179"/>
              </a:xfrm>
            </p:grpSpPr>
            <p:sp>
              <p:nvSpPr>
                <p:cNvPr id="66" name="Isosceles Triangle 65"/>
                <p:cNvSpPr/>
                <p:nvPr/>
              </p:nvSpPr>
              <p:spPr>
                <a:xfrm>
                  <a:off x="7120880" y="2403867"/>
                  <a:ext cx="216024" cy="186228"/>
                </a:xfrm>
                <a:prstGeom prst="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7" name="Isosceles Triangle 66"/>
                <p:cNvSpPr/>
                <p:nvPr/>
              </p:nvSpPr>
              <p:spPr>
                <a:xfrm rot="10800000">
                  <a:off x="7120880" y="2585818"/>
                  <a:ext cx="216024" cy="186228"/>
                </a:xfrm>
                <a:prstGeom prst="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32" name="Group 31"/>
              <p:cNvGrpSpPr/>
              <p:nvPr/>
            </p:nvGrpSpPr>
            <p:grpSpPr>
              <a:xfrm>
                <a:off x="9266269" y="5862717"/>
                <a:ext cx="80695" cy="102749"/>
                <a:chOff x="7120880" y="2403867"/>
                <a:chExt cx="216024" cy="368179"/>
              </a:xfrm>
            </p:grpSpPr>
            <p:sp>
              <p:nvSpPr>
                <p:cNvPr id="64" name="Isosceles Triangle 63"/>
                <p:cNvSpPr/>
                <p:nvPr/>
              </p:nvSpPr>
              <p:spPr>
                <a:xfrm>
                  <a:off x="7120880" y="2403867"/>
                  <a:ext cx="216024" cy="186228"/>
                </a:xfrm>
                <a:prstGeom prst="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5" name="Isosceles Triangle 64"/>
                <p:cNvSpPr/>
                <p:nvPr/>
              </p:nvSpPr>
              <p:spPr>
                <a:xfrm rot="10800000">
                  <a:off x="7120880" y="2585818"/>
                  <a:ext cx="216024" cy="186228"/>
                </a:xfrm>
                <a:prstGeom prst="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33" name="Group 32"/>
              <p:cNvGrpSpPr/>
              <p:nvPr/>
            </p:nvGrpSpPr>
            <p:grpSpPr>
              <a:xfrm>
                <a:off x="9282239" y="5610891"/>
                <a:ext cx="80695" cy="102749"/>
                <a:chOff x="7120880" y="2403867"/>
                <a:chExt cx="216024" cy="368179"/>
              </a:xfrm>
            </p:grpSpPr>
            <p:sp>
              <p:nvSpPr>
                <p:cNvPr id="62" name="Isosceles Triangle 61"/>
                <p:cNvSpPr/>
                <p:nvPr/>
              </p:nvSpPr>
              <p:spPr>
                <a:xfrm>
                  <a:off x="7120880" y="2403867"/>
                  <a:ext cx="216024" cy="186228"/>
                </a:xfrm>
                <a:prstGeom prst="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3" name="Isosceles Triangle 62"/>
                <p:cNvSpPr/>
                <p:nvPr/>
              </p:nvSpPr>
              <p:spPr>
                <a:xfrm rot="10800000">
                  <a:off x="7120880" y="2585818"/>
                  <a:ext cx="216024" cy="186228"/>
                </a:xfrm>
                <a:prstGeom prst="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34" name="Group 33"/>
              <p:cNvGrpSpPr/>
              <p:nvPr/>
            </p:nvGrpSpPr>
            <p:grpSpPr>
              <a:xfrm>
                <a:off x="9291201" y="5350449"/>
                <a:ext cx="80695" cy="102749"/>
                <a:chOff x="7120880" y="2403867"/>
                <a:chExt cx="216024" cy="368179"/>
              </a:xfrm>
            </p:grpSpPr>
            <p:sp>
              <p:nvSpPr>
                <p:cNvPr id="60" name="Isosceles Triangle 59"/>
                <p:cNvSpPr/>
                <p:nvPr/>
              </p:nvSpPr>
              <p:spPr>
                <a:xfrm>
                  <a:off x="7120880" y="2403867"/>
                  <a:ext cx="216024" cy="186228"/>
                </a:xfrm>
                <a:prstGeom prst="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1" name="Isosceles Triangle 60"/>
                <p:cNvSpPr/>
                <p:nvPr/>
              </p:nvSpPr>
              <p:spPr>
                <a:xfrm rot="10800000">
                  <a:off x="7120880" y="2585818"/>
                  <a:ext cx="216024" cy="186228"/>
                </a:xfrm>
                <a:prstGeom prst="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35" name="Group 34"/>
              <p:cNvGrpSpPr/>
              <p:nvPr/>
            </p:nvGrpSpPr>
            <p:grpSpPr>
              <a:xfrm>
                <a:off x="9699275" y="5709213"/>
                <a:ext cx="80695" cy="102749"/>
                <a:chOff x="7120880" y="2403867"/>
                <a:chExt cx="216024" cy="368179"/>
              </a:xfrm>
            </p:grpSpPr>
            <p:sp>
              <p:nvSpPr>
                <p:cNvPr id="58" name="Isosceles Triangle 57"/>
                <p:cNvSpPr/>
                <p:nvPr/>
              </p:nvSpPr>
              <p:spPr>
                <a:xfrm>
                  <a:off x="7120880" y="2403867"/>
                  <a:ext cx="216024" cy="186228"/>
                </a:xfrm>
                <a:prstGeom prst="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9" name="Isosceles Triangle 58"/>
                <p:cNvSpPr/>
                <p:nvPr/>
              </p:nvSpPr>
              <p:spPr>
                <a:xfrm rot="10800000">
                  <a:off x="7120880" y="2585818"/>
                  <a:ext cx="216024" cy="186228"/>
                </a:xfrm>
                <a:prstGeom prst="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36" name="Group 35"/>
              <p:cNvGrpSpPr/>
              <p:nvPr/>
            </p:nvGrpSpPr>
            <p:grpSpPr>
              <a:xfrm>
                <a:off x="10074732" y="6575066"/>
                <a:ext cx="80695" cy="102749"/>
                <a:chOff x="7120880" y="2403867"/>
                <a:chExt cx="216024" cy="368179"/>
              </a:xfrm>
            </p:grpSpPr>
            <p:sp>
              <p:nvSpPr>
                <p:cNvPr id="56" name="Isosceles Triangle 55"/>
                <p:cNvSpPr/>
                <p:nvPr/>
              </p:nvSpPr>
              <p:spPr>
                <a:xfrm>
                  <a:off x="7120880" y="2403867"/>
                  <a:ext cx="216024" cy="186228"/>
                </a:xfrm>
                <a:prstGeom prst="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7" name="Isosceles Triangle 56"/>
                <p:cNvSpPr/>
                <p:nvPr/>
              </p:nvSpPr>
              <p:spPr>
                <a:xfrm rot="10800000">
                  <a:off x="7120880" y="2585818"/>
                  <a:ext cx="216024" cy="186228"/>
                </a:xfrm>
                <a:prstGeom prst="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37" name="Isosceles Triangle 36"/>
              <p:cNvSpPr/>
              <p:nvPr/>
            </p:nvSpPr>
            <p:spPr>
              <a:xfrm>
                <a:off x="8898677" y="6639472"/>
                <a:ext cx="80695" cy="51971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38" name="Group 37"/>
              <p:cNvGrpSpPr/>
              <p:nvPr/>
            </p:nvGrpSpPr>
            <p:grpSpPr>
              <a:xfrm>
                <a:off x="9120647" y="6422135"/>
                <a:ext cx="80695" cy="102749"/>
                <a:chOff x="7120880" y="2403867"/>
                <a:chExt cx="216024" cy="368179"/>
              </a:xfrm>
            </p:grpSpPr>
            <p:sp>
              <p:nvSpPr>
                <p:cNvPr id="54" name="Isosceles Triangle 53"/>
                <p:cNvSpPr/>
                <p:nvPr/>
              </p:nvSpPr>
              <p:spPr>
                <a:xfrm>
                  <a:off x="7120880" y="2403867"/>
                  <a:ext cx="216024" cy="186228"/>
                </a:xfrm>
                <a:prstGeom prst="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5" name="Isosceles Triangle 54"/>
                <p:cNvSpPr/>
                <p:nvPr/>
              </p:nvSpPr>
              <p:spPr>
                <a:xfrm rot="10800000">
                  <a:off x="7120880" y="2585818"/>
                  <a:ext cx="216024" cy="186228"/>
                </a:xfrm>
                <a:prstGeom prst="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39" name="Group 38"/>
              <p:cNvGrpSpPr/>
              <p:nvPr/>
            </p:nvGrpSpPr>
            <p:grpSpPr>
              <a:xfrm>
                <a:off x="9306616" y="6584576"/>
                <a:ext cx="80695" cy="102749"/>
                <a:chOff x="7120880" y="2403867"/>
                <a:chExt cx="216024" cy="368179"/>
              </a:xfrm>
            </p:grpSpPr>
            <p:sp>
              <p:nvSpPr>
                <p:cNvPr id="52" name="Isosceles Triangle 51"/>
                <p:cNvSpPr/>
                <p:nvPr/>
              </p:nvSpPr>
              <p:spPr>
                <a:xfrm>
                  <a:off x="7120880" y="2403867"/>
                  <a:ext cx="216024" cy="186228"/>
                </a:xfrm>
                <a:prstGeom prst="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3" name="Isosceles Triangle 52"/>
                <p:cNvSpPr/>
                <p:nvPr/>
              </p:nvSpPr>
              <p:spPr>
                <a:xfrm rot="10800000">
                  <a:off x="7120880" y="2585818"/>
                  <a:ext cx="216024" cy="186228"/>
                </a:xfrm>
                <a:prstGeom prst="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40" name="Group 39"/>
              <p:cNvGrpSpPr/>
              <p:nvPr/>
            </p:nvGrpSpPr>
            <p:grpSpPr>
              <a:xfrm>
                <a:off x="9529838" y="6287619"/>
                <a:ext cx="80695" cy="102749"/>
                <a:chOff x="7120880" y="2403867"/>
                <a:chExt cx="216024" cy="368179"/>
              </a:xfrm>
            </p:grpSpPr>
            <p:sp>
              <p:nvSpPr>
                <p:cNvPr id="50" name="Isosceles Triangle 49"/>
                <p:cNvSpPr/>
                <p:nvPr/>
              </p:nvSpPr>
              <p:spPr>
                <a:xfrm>
                  <a:off x="7120880" y="2403867"/>
                  <a:ext cx="216024" cy="186228"/>
                </a:xfrm>
                <a:prstGeom prst="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1" name="Isosceles Triangle 50"/>
                <p:cNvSpPr/>
                <p:nvPr/>
              </p:nvSpPr>
              <p:spPr>
                <a:xfrm rot="10800000">
                  <a:off x="7120880" y="2585818"/>
                  <a:ext cx="216024" cy="186228"/>
                </a:xfrm>
                <a:prstGeom prst="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41" name="Group 40"/>
              <p:cNvGrpSpPr/>
              <p:nvPr/>
            </p:nvGrpSpPr>
            <p:grpSpPr>
              <a:xfrm>
                <a:off x="8619332" y="6498303"/>
                <a:ext cx="80695" cy="102749"/>
                <a:chOff x="7120880" y="2403867"/>
                <a:chExt cx="216024" cy="368179"/>
              </a:xfrm>
            </p:grpSpPr>
            <p:sp>
              <p:nvSpPr>
                <p:cNvPr id="48" name="Isosceles Triangle 47"/>
                <p:cNvSpPr/>
                <p:nvPr/>
              </p:nvSpPr>
              <p:spPr>
                <a:xfrm>
                  <a:off x="7120880" y="2403867"/>
                  <a:ext cx="216024" cy="186228"/>
                </a:xfrm>
                <a:prstGeom prst="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9" name="Isosceles Triangle 48"/>
                <p:cNvSpPr/>
                <p:nvPr/>
              </p:nvSpPr>
              <p:spPr>
                <a:xfrm rot="10800000">
                  <a:off x="7120880" y="2585818"/>
                  <a:ext cx="216024" cy="186228"/>
                </a:xfrm>
                <a:prstGeom prst="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42" name="Group 41"/>
              <p:cNvGrpSpPr/>
              <p:nvPr/>
            </p:nvGrpSpPr>
            <p:grpSpPr>
              <a:xfrm>
                <a:off x="9762203" y="6566138"/>
                <a:ext cx="80695" cy="102749"/>
                <a:chOff x="7120880" y="2403867"/>
                <a:chExt cx="216024" cy="368179"/>
              </a:xfrm>
            </p:grpSpPr>
            <p:sp>
              <p:nvSpPr>
                <p:cNvPr id="46" name="Isosceles Triangle 45"/>
                <p:cNvSpPr/>
                <p:nvPr/>
              </p:nvSpPr>
              <p:spPr>
                <a:xfrm>
                  <a:off x="7120880" y="2403867"/>
                  <a:ext cx="216024" cy="186228"/>
                </a:xfrm>
                <a:prstGeom prst="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7" name="Isosceles Triangle 46"/>
                <p:cNvSpPr/>
                <p:nvPr/>
              </p:nvSpPr>
              <p:spPr>
                <a:xfrm rot="10800000">
                  <a:off x="7120880" y="2585818"/>
                  <a:ext cx="216024" cy="186228"/>
                </a:xfrm>
                <a:prstGeom prst="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43" name="Group 42"/>
              <p:cNvGrpSpPr/>
              <p:nvPr/>
            </p:nvGrpSpPr>
            <p:grpSpPr>
              <a:xfrm>
                <a:off x="9429971" y="5935362"/>
                <a:ext cx="80695" cy="102749"/>
                <a:chOff x="7120880" y="2403867"/>
                <a:chExt cx="216024" cy="368179"/>
              </a:xfrm>
            </p:grpSpPr>
            <p:sp>
              <p:nvSpPr>
                <p:cNvPr id="44" name="Isosceles Triangle 43"/>
                <p:cNvSpPr/>
                <p:nvPr/>
              </p:nvSpPr>
              <p:spPr>
                <a:xfrm>
                  <a:off x="7120880" y="2403867"/>
                  <a:ext cx="216024" cy="186228"/>
                </a:xfrm>
                <a:prstGeom prst="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5" name="Isosceles Triangle 44"/>
                <p:cNvSpPr/>
                <p:nvPr/>
              </p:nvSpPr>
              <p:spPr>
                <a:xfrm rot="10800000">
                  <a:off x="7120880" y="2585818"/>
                  <a:ext cx="216024" cy="186228"/>
                </a:xfrm>
                <a:prstGeom prst="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sp>
          <p:nvSpPr>
            <p:cNvPr id="108" name="TextBox 107"/>
            <p:cNvSpPr txBox="1"/>
            <p:nvPr/>
          </p:nvSpPr>
          <p:spPr>
            <a:xfrm>
              <a:off x="517063" y="3730632"/>
              <a:ext cx="1135032" cy="1246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500" dirty="0">
                  <a:latin typeface="Arial" panose="020B0604020202020204" pitchFamily="34" charset="0"/>
                  <a:cs typeface="Arial" panose="020B0604020202020204" pitchFamily="34" charset="0"/>
                </a:rPr>
                <a:t>Igneous magnetite in a granite</a:t>
              </a:r>
            </a:p>
            <a:p>
              <a:r>
                <a:rPr lang="en-GB" sz="1500" dirty="0">
                  <a:latin typeface="Arial" panose="020B0604020202020204" pitchFamily="34" charset="0"/>
                  <a:cs typeface="Arial" panose="020B0604020202020204" pitchFamily="34" charset="0"/>
                </a:rPr>
                <a:t>(no ore deposit)</a:t>
              </a: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4687087" y="3867097"/>
              <a:ext cx="1446600" cy="1246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500" dirty="0">
                  <a:latin typeface="Arial" panose="020B0604020202020204" pitchFamily="34" charset="0"/>
                  <a:cs typeface="Arial" panose="020B0604020202020204" pitchFamily="34" charset="0"/>
                </a:rPr>
                <a:t>Hydrothermal magnetite </a:t>
              </a:r>
            </a:p>
            <a:p>
              <a:r>
                <a:rPr lang="en-GB" sz="1500" dirty="0">
                  <a:latin typeface="Arial" panose="020B0604020202020204" pitchFamily="34" charset="0"/>
                  <a:cs typeface="Arial" panose="020B0604020202020204" pitchFamily="34" charset="0"/>
                </a:rPr>
                <a:t>in </a:t>
              </a:r>
              <a:r>
                <a:rPr lang="en-GB" sz="1500" dirty="0" err="1">
                  <a:latin typeface="Arial" panose="020B0604020202020204" pitchFamily="34" charset="0"/>
                  <a:cs typeface="Arial" panose="020B0604020202020204" pitchFamily="34" charset="0"/>
                </a:rPr>
                <a:t>potassic</a:t>
              </a:r>
              <a:r>
                <a:rPr lang="en-GB" sz="1500" dirty="0">
                  <a:latin typeface="Arial" panose="020B0604020202020204" pitchFamily="34" charset="0"/>
                  <a:cs typeface="Arial" panose="020B0604020202020204" pitchFamily="34" charset="0"/>
                </a:rPr>
                <a:t> altered zone of an ore deposit</a:t>
              </a:r>
            </a:p>
          </p:txBody>
        </p:sp>
        <p:pic>
          <p:nvPicPr>
            <p:cNvPr id="110" name="Picture 9" descr="Image result for cessna image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flipH="1">
              <a:off x="5629631" y="2256311"/>
              <a:ext cx="754306" cy="3443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1" name="Rectangle 110"/>
            <p:cNvSpPr/>
            <p:nvPr/>
          </p:nvSpPr>
          <p:spPr>
            <a:xfrm>
              <a:off x="454370" y="1967238"/>
              <a:ext cx="5295567" cy="835440"/>
            </a:xfrm>
            <a:prstGeom prst="rect">
              <a:avLst/>
            </a:prstGeom>
            <a:gradFill flip="none" rotWithShape="1">
              <a:gsLst>
                <a:gs pos="0">
                  <a:srgbClr val="A603AB"/>
                </a:gs>
                <a:gs pos="21001">
                  <a:srgbClr val="0819FB"/>
                </a:gs>
                <a:gs pos="43000">
                  <a:srgbClr val="1A8D48"/>
                </a:gs>
                <a:gs pos="69000">
                  <a:srgbClr val="FFFF00"/>
                </a:gs>
                <a:gs pos="86000">
                  <a:srgbClr val="EE3F17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2" name="Freeform 111"/>
            <p:cNvSpPr/>
            <p:nvPr/>
          </p:nvSpPr>
          <p:spPr>
            <a:xfrm>
              <a:off x="742767" y="3266426"/>
              <a:ext cx="2329732" cy="104736"/>
            </a:xfrm>
            <a:custGeom>
              <a:avLst/>
              <a:gdLst>
                <a:gd name="connsiteX0" fmla="*/ 2329732 w 2329732"/>
                <a:gd name="connsiteY0" fmla="*/ 96785 h 104736"/>
                <a:gd name="connsiteX1" fmla="*/ 1948070 w 2329732"/>
                <a:gd name="connsiteY1" fmla="*/ 104736 h 104736"/>
                <a:gd name="connsiteX2" fmla="*/ 1948070 w 2329732"/>
                <a:gd name="connsiteY2" fmla="*/ 104736 h 104736"/>
                <a:gd name="connsiteX3" fmla="*/ 1804946 w 2329732"/>
                <a:gd name="connsiteY3" fmla="*/ 41126 h 104736"/>
                <a:gd name="connsiteX4" fmla="*/ 1439186 w 2329732"/>
                <a:gd name="connsiteY4" fmla="*/ 9320 h 104736"/>
                <a:gd name="connsiteX5" fmla="*/ 1001865 w 2329732"/>
                <a:gd name="connsiteY5" fmla="*/ 1369 h 104736"/>
                <a:gd name="connsiteX6" fmla="*/ 771277 w 2329732"/>
                <a:gd name="connsiteY6" fmla="*/ 33174 h 104736"/>
                <a:gd name="connsiteX7" fmla="*/ 691764 w 2329732"/>
                <a:gd name="connsiteY7" fmla="*/ 72931 h 104736"/>
                <a:gd name="connsiteX8" fmla="*/ 691764 w 2329732"/>
                <a:gd name="connsiteY8" fmla="*/ 80882 h 104736"/>
                <a:gd name="connsiteX9" fmla="*/ 492981 w 2329732"/>
                <a:gd name="connsiteY9" fmla="*/ 88833 h 104736"/>
                <a:gd name="connsiteX10" fmla="*/ 0 w 2329732"/>
                <a:gd name="connsiteY10" fmla="*/ 96785 h 104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29732" h="104736">
                  <a:moveTo>
                    <a:pt x="2329732" y="96785"/>
                  </a:moveTo>
                  <a:lnTo>
                    <a:pt x="1948070" y="104736"/>
                  </a:lnTo>
                  <a:lnTo>
                    <a:pt x="1948070" y="104736"/>
                  </a:lnTo>
                  <a:cubicBezTo>
                    <a:pt x="1924216" y="94134"/>
                    <a:pt x="1889760" y="57029"/>
                    <a:pt x="1804946" y="41126"/>
                  </a:cubicBezTo>
                  <a:cubicBezTo>
                    <a:pt x="1720132" y="25223"/>
                    <a:pt x="1573033" y="15946"/>
                    <a:pt x="1439186" y="9320"/>
                  </a:cubicBezTo>
                  <a:cubicBezTo>
                    <a:pt x="1305339" y="2694"/>
                    <a:pt x="1113183" y="-2607"/>
                    <a:pt x="1001865" y="1369"/>
                  </a:cubicBezTo>
                  <a:cubicBezTo>
                    <a:pt x="890547" y="5345"/>
                    <a:pt x="822960" y="21247"/>
                    <a:pt x="771277" y="33174"/>
                  </a:cubicBezTo>
                  <a:cubicBezTo>
                    <a:pt x="719594" y="45101"/>
                    <a:pt x="705016" y="64980"/>
                    <a:pt x="691764" y="72931"/>
                  </a:cubicBezTo>
                  <a:cubicBezTo>
                    <a:pt x="678512" y="80882"/>
                    <a:pt x="724894" y="78232"/>
                    <a:pt x="691764" y="80882"/>
                  </a:cubicBezTo>
                  <a:cubicBezTo>
                    <a:pt x="658633" y="83532"/>
                    <a:pt x="492981" y="88833"/>
                    <a:pt x="492981" y="88833"/>
                  </a:cubicBezTo>
                  <a:lnTo>
                    <a:pt x="0" y="96785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3" name="Freeform 112"/>
            <p:cNvSpPr/>
            <p:nvPr/>
          </p:nvSpPr>
          <p:spPr>
            <a:xfrm>
              <a:off x="1308304" y="3347308"/>
              <a:ext cx="1431470" cy="1903820"/>
            </a:xfrm>
            <a:custGeom>
              <a:avLst/>
              <a:gdLst>
                <a:gd name="connsiteX0" fmla="*/ 110324 w 1431470"/>
                <a:gd name="connsiteY0" fmla="*/ 0 h 1903820"/>
                <a:gd name="connsiteX1" fmla="*/ 62616 w 1431470"/>
                <a:gd name="connsiteY1" fmla="*/ 79513 h 1903820"/>
                <a:gd name="connsiteX2" fmla="*/ 6957 w 1431470"/>
                <a:gd name="connsiteY2" fmla="*/ 254442 h 1903820"/>
                <a:gd name="connsiteX3" fmla="*/ 6957 w 1431470"/>
                <a:gd name="connsiteY3" fmla="*/ 413468 h 1903820"/>
                <a:gd name="connsiteX4" fmla="*/ 62616 w 1431470"/>
                <a:gd name="connsiteY4" fmla="*/ 580445 h 1903820"/>
                <a:gd name="connsiteX5" fmla="*/ 213691 w 1431470"/>
                <a:gd name="connsiteY5" fmla="*/ 707666 h 1903820"/>
                <a:gd name="connsiteX6" fmla="*/ 261399 w 1431470"/>
                <a:gd name="connsiteY6" fmla="*/ 771277 h 1903820"/>
                <a:gd name="connsiteX7" fmla="*/ 332961 w 1431470"/>
                <a:gd name="connsiteY7" fmla="*/ 858741 h 1903820"/>
                <a:gd name="connsiteX8" fmla="*/ 348863 w 1431470"/>
                <a:gd name="connsiteY8" fmla="*/ 1264258 h 1903820"/>
                <a:gd name="connsiteX9" fmla="*/ 348863 w 1431470"/>
                <a:gd name="connsiteY9" fmla="*/ 1828800 h 1903820"/>
                <a:gd name="connsiteX10" fmla="*/ 356814 w 1431470"/>
                <a:gd name="connsiteY10" fmla="*/ 1884459 h 1903820"/>
                <a:gd name="connsiteX11" fmla="*/ 436328 w 1431470"/>
                <a:gd name="connsiteY11" fmla="*/ 1892411 h 1903820"/>
                <a:gd name="connsiteX12" fmla="*/ 444279 w 1431470"/>
                <a:gd name="connsiteY12" fmla="*/ 1868557 h 1903820"/>
                <a:gd name="connsiteX13" fmla="*/ 436328 w 1431470"/>
                <a:gd name="connsiteY13" fmla="*/ 1510748 h 1903820"/>
                <a:gd name="connsiteX14" fmla="*/ 420425 w 1431470"/>
                <a:gd name="connsiteY14" fmla="*/ 993913 h 1903820"/>
                <a:gd name="connsiteX15" fmla="*/ 452230 w 1431470"/>
                <a:gd name="connsiteY15" fmla="*/ 826936 h 1903820"/>
                <a:gd name="connsiteX16" fmla="*/ 531743 w 1431470"/>
                <a:gd name="connsiteY16" fmla="*/ 747423 h 1903820"/>
                <a:gd name="connsiteX17" fmla="*/ 651013 w 1431470"/>
                <a:gd name="connsiteY17" fmla="*/ 691764 h 1903820"/>
                <a:gd name="connsiteX18" fmla="*/ 1104237 w 1431470"/>
                <a:gd name="connsiteY18" fmla="*/ 588397 h 1903820"/>
                <a:gd name="connsiteX19" fmla="*/ 1326874 w 1431470"/>
                <a:gd name="connsiteY19" fmla="*/ 445273 h 1903820"/>
                <a:gd name="connsiteX20" fmla="*/ 1422289 w 1431470"/>
                <a:gd name="connsiteY20" fmla="*/ 278296 h 1903820"/>
                <a:gd name="connsiteX21" fmla="*/ 1422289 w 1431470"/>
                <a:gd name="connsiteY21" fmla="*/ 127221 h 1903820"/>
                <a:gd name="connsiteX22" fmla="*/ 1374581 w 1431470"/>
                <a:gd name="connsiteY22" fmla="*/ 31805 h 1903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431470" h="1903820">
                  <a:moveTo>
                    <a:pt x="110324" y="0"/>
                  </a:moveTo>
                  <a:cubicBezTo>
                    <a:pt x="95084" y="18553"/>
                    <a:pt x="79844" y="37106"/>
                    <a:pt x="62616" y="79513"/>
                  </a:cubicBezTo>
                  <a:cubicBezTo>
                    <a:pt x="45388" y="121920"/>
                    <a:pt x="16233" y="198783"/>
                    <a:pt x="6957" y="254442"/>
                  </a:cubicBezTo>
                  <a:cubicBezTo>
                    <a:pt x="-2320" y="310101"/>
                    <a:pt x="-2319" y="359134"/>
                    <a:pt x="6957" y="413468"/>
                  </a:cubicBezTo>
                  <a:cubicBezTo>
                    <a:pt x="16233" y="467802"/>
                    <a:pt x="28160" y="531412"/>
                    <a:pt x="62616" y="580445"/>
                  </a:cubicBezTo>
                  <a:cubicBezTo>
                    <a:pt x="97072" y="629478"/>
                    <a:pt x="180561" y="675861"/>
                    <a:pt x="213691" y="707666"/>
                  </a:cubicBezTo>
                  <a:cubicBezTo>
                    <a:pt x="246821" y="739471"/>
                    <a:pt x="241521" y="746098"/>
                    <a:pt x="261399" y="771277"/>
                  </a:cubicBezTo>
                  <a:cubicBezTo>
                    <a:pt x="281277" y="796456"/>
                    <a:pt x="318384" y="776578"/>
                    <a:pt x="332961" y="858741"/>
                  </a:cubicBezTo>
                  <a:cubicBezTo>
                    <a:pt x="347538" y="940904"/>
                    <a:pt x="346213" y="1102582"/>
                    <a:pt x="348863" y="1264258"/>
                  </a:cubicBezTo>
                  <a:cubicBezTo>
                    <a:pt x="351513" y="1425934"/>
                    <a:pt x="347538" y="1725433"/>
                    <a:pt x="348863" y="1828800"/>
                  </a:cubicBezTo>
                  <a:cubicBezTo>
                    <a:pt x="350188" y="1932167"/>
                    <a:pt x="342237" y="1873857"/>
                    <a:pt x="356814" y="1884459"/>
                  </a:cubicBezTo>
                  <a:cubicBezTo>
                    <a:pt x="371391" y="1895061"/>
                    <a:pt x="421751" y="1895061"/>
                    <a:pt x="436328" y="1892411"/>
                  </a:cubicBezTo>
                  <a:cubicBezTo>
                    <a:pt x="450905" y="1889761"/>
                    <a:pt x="444279" y="1932167"/>
                    <a:pt x="444279" y="1868557"/>
                  </a:cubicBezTo>
                  <a:cubicBezTo>
                    <a:pt x="444279" y="1804947"/>
                    <a:pt x="440304" y="1656522"/>
                    <a:pt x="436328" y="1510748"/>
                  </a:cubicBezTo>
                  <a:cubicBezTo>
                    <a:pt x="432352" y="1364974"/>
                    <a:pt x="417775" y="1107882"/>
                    <a:pt x="420425" y="993913"/>
                  </a:cubicBezTo>
                  <a:cubicBezTo>
                    <a:pt x="423075" y="879944"/>
                    <a:pt x="433677" y="868018"/>
                    <a:pt x="452230" y="826936"/>
                  </a:cubicBezTo>
                  <a:cubicBezTo>
                    <a:pt x="470783" y="785854"/>
                    <a:pt x="498613" y="769952"/>
                    <a:pt x="531743" y="747423"/>
                  </a:cubicBezTo>
                  <a:cubicBezTo>
                    <a:pt x="564874" y="724894"/>
                    <a:pt x="555598" y="718268"/>
                    <a:pt x="651013" y="691764"/>
                  </a:cubicBezTo>
                  <a:cubicBezTo>
                    <a:pt x="746428" y="665260"/>
                    <a:pt x="991594" y="629479"/>
                    <a:pt x="1104237" y="588397"/>
                  </a:cubicBezTo>
                  <a:cubicBezTo>
                    <a:pt x="1216880" y="547315"/>
                    <a:pt x="1273865" y="496957"/>
                    <a:pt x="1326874" y="445273"/>
                  </a:cubicBezTo>
                  <a:cubicBezTo>
                    <a:pt x="1379883" y="393590"/>
                    <a:pt x="1406386" y="331305"/>
                    <a:pt x="1422289" y="278296"/>
                  </a:cubicBezTo>
                  <a:cubicBezTo>
                    <a:pt x="1438192" y="225287"/>
                    <a:pt x="1430240" y="168303"/>
                    <a:pt x="1422289" y="127221"/>
                  </a:cubicBezTo>
                  <a:cubicBezTo>
                    <a:pt x="1414338" y="86139"/>
                    <a:pt x="1394459" y="58972"/>
                    <a:pt x="1374581" y="31805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4" name="Freeform 113"/>
            <p:cNvSpPr/>
            <p:nvPr/>
          </p:nvSpPr>
          <p:spPr>
            <a:xfrm>
              <a:off x="452139" y="1985635"/>
              <a:ext cx="5295568" cy="666234"/>
            </a:xfrm>
            <a:custGeom>
              <a:avLst/>
              <a:gdLst>
                <a:gd name="connsiteX0" fmla="*/ 0 w 5295568"/>
                <a:gd name="connsiteY0" fmla="*/ 405533 h 666234"/>
                <a:gd name="connsiteX1" fmla="*/ 683812 w 5295568"/>
                <a:gd name="connsiteY1" fmla="*/ 413484 h 666234"/>
                <a:gd name="connsiteX2" fmla="*/ 1598212 w 5295568"/>
                <a:gd name="connsiteY2" fmla="*/ 16 h 666234"/>
                <a:gd name="connsiteX3" fmla="*/ 2369488 w 5295568"/>
                <a:gd name="connsiteY3" fmla="*/ 397582 h 666234"/>
                <a:gd name="connsiteX4" fmla="*/ 2782956 w 5295568"/>
                <a:gd name="connsiteY4" fmla="*/ 445289 h 666234"/>
                <a:gd name="connsiteX5" fmla="*/ 3140765 w 5295568"/>
                <a:gd name="connsiteY5" fmla="*/ 652023 h 666234"/>
                <a:gd name="connsiteX6" fmla="*/ 3959749 w 5295568"/>
                <a:gd name="connsiteY6" fmla="*/ 16 h 666234"/>
                <a:gd name="connsiteX7" fmla="*/ 4564048 w 5295568"/>
                <a:gd name="connsiteY7" fmla="*/ 652023 h 666234"/>
                <a:gd name="connsiteX8" fmla="*/ 4985468 w 5295568"/>
                <a:gd name="connsiteY8" fmla="*/ 445289 h 666234"/>
                <a:gd name="connsiteX9" fmla="*/ 5295568 w 5295568"/>
                <a:gd name="connsiteY9" fmla="*/ 421436 h 666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95568" h="666234">
                  <a:moveTo>
                    <a:pt x="0" y="405533"/>
                  </a:moveTo>
                  <a:cubicBezTo>
                    <a:pt x="208721" y="443301"/>
                    <a:pt x="417443" y="481070"/>
                    <a:pt x="683812" y="413484"/>
                  </a:cubicBezTo>
                  <a:cubicBezTo>
                    <a:pt x="950181" y="345898"/>
                    <a:pt x="1317266" y="2666"/>
                    <a:pt x="1598212" y="16"/>
                  </a:cubicBezTo>
                  <a:cubicBezTo>
                    <a:pt x="1879158" y="-2634"/>
                    <a:pt x="2172031" y="323370"/>
                    <a:pt x="2369488" y="397582"/>
                  </a:cubicBezTo>
                  <a:cubicBezTo>
                    <a:pt x="2566945" y="471794"/>
                    <a:pt x="2654410" y="402882"/>
                    <a:pt x="2782956" y="445289"/>
                  </a:cubicBezTo>
                  <a:cubicBezTo>
                    <a:pt x="2911502" y="487696"/>
                    <a:pt x="2944633" y="726235"/>
                    <a:pt x="3140765" y="652023"/>
                  </a:cubicBezTo>
                  <a:cubicBezTo>
                    <a:pt x="3336897" y="577811"/>
                    <a:pt x="3722535" y="16"/>
                    <a:pt x="3959749" y="16"/>
                  </a:cubicBezTo>
                  <a:cubicBezTo>
                    <a:pt x="4196963" y="16"/>
                    <a:pt x="4393095" y="577811"/>
                    <a:pt x="4564048" y="652023"/>
                  </a:cubicBezTo>
                  <a:cubicBezTo>
                    <a:pt x="4735001" y="726235"/>
                    <a:pt x="4863548" y="483720"/>
                    <a:pt x="4985468" y="445289"/>
                  </a:cubicBezTo>
                  <a:cubicBezTo>
                    <a:pt x="5107388" y="406858"/>
                    <a:pt x="5201478" y="414147"/>
                    <a:pt x="5295568" y="421436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13007" y="2759395"/>
              <a:ext cx="2815395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500" dirty="0">
                  <a:latin typeface="Arial" panose="020B0604020202020204" pitchFamily="34" charset="0"/>
                  <a:cs typeface="Arial" panose="020B0604020202020204" pitchFamily="34" charset="0"/>
                </a:rPr>
                <a:t>Weak magnetic response</a:t>
              </a: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20091" y="1636179"/>
              <a:ext cx="4043759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500" dirty="0">
                  <a:latin typeface="Arial" panose="020B0604020202020204" pitchFamily="34" charset="0"/>
                  <a:cs typeface="Arial" panose="020B0604020202020204" pitchFamily="34" charset="0"/>
                </a:rPr>
                <a:t>Strong magnetic response</a:t>
              </a:r>
            </a:p>
          </p:txBody>
        </p:sp>
        <p:grpSp>
          <p:nvGrpSpPr>
            <p:cNvPr id="117" name="Group 116"/>
            <p:cNvGrpSpPr/>
            <p:nvPr/>
          </p:nvGrpSpPr>
          <p:grpSpPr>
            <a:xfrm>
              <a:off x="1409234" y="3473548"/>
              <a:ext cx="80695" cy="102749"/>
              <a:chOff x="7120880" y="2403867"/>
              <a:chExt cx="216024" cy="368179"/>
            </a:xfrm>
          </p:grpSpPr>
          <p:sp>
            <p:nvSpPr>
              <p:cNvPr id="118" name="Isosceles Triangle 117"/>
              <p:cNvSpPr/>
              <p:nvPr/>
            </p:nvSpPr>
            <p:spPr>
              <a:xfrm>
                <a:off x="7120880" y="2403867"/>
                <a:ext cx="216024" cy="186228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9" name="Isosceles Triangle 118"/>
              <p:cNvSpPr/>
              <p:nvPr/>
            </p:nvSpPr>
            <p:spPr>
              <a:xfrm rot="10800000">
                <a:off x="7120880" y="2585818"/>
                <a:ext cx="216024" cy="186228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20" name="Group 119"/>
            <p:cNvGrpSpPr/>
            <p:nvPr/>
          </p:nvGrpSpPr>
          <p:grpSpPr>
            <a:xfrm>
              <a:off x="1561634" y="3625948"/>
              <a:ext cx="80695" cy="102749"/>
              <a:chOff x="7120880" y="2403867"/>
              <a:chExt cx="216024" cy="368179"/>
            </a:xfrm>
          </p:grpSpPr>
          <p:sp>
            <p:nvSpPr>
              <p:cNvPr id="121" name="Isosceles Triangle 120"/>
              <p:cNvSpPr/>
              <p:nvPr/>
            </p:nvSpPr>
            <p:spPr>
              <a:xfrm>
                <a:off x="7120880" y="2403867"/>
                <a:ext cx="216024" cy="186228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2" name="Isosceles Triangle 121"/>
              <p:cNvSpPr/>
              <p:nvPr/>
            </p:nvSpPr>
            <p:spPr>
              <a:xfrm rot="10800000">
                <a:off x="7120880" y="2585818"/>
                <a:ext cx="216024" cy="186228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23" name="Group 122"/>
            <p:cNvGrpSpPr/>
            <p:nvPr/>
          </p:nvGrpSpPr>
          <p:grpSpPr>
            <a:xfrm>
              <a:off x="1368886" y="3726377"/>
              <a:ext cx="80695" cy="102749"/>
              <a:chOff x="7120880" y="2403867"/>
              <a:chExt cx="216024" cy="368179"/>
            </a:xfrm>
          </p:grpSpPr>
          <p:sp>
            <p:nvSpPr>
              <p:cNvPr id="124" name="Isosceles Triangle 123"/>
              <p:cNvSpPr/>
              <p:nvPr/>
            </p:nvSpPr>
            <p:spPr>
              <a:xfrm>
                <a:off x="7120880" y="2403867"/>
                <a:ext cx="216024" cy="186228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5" name="Isosceles Triangle 124"/>
              <p:cNvSpPr/>
              <p:nvPr/>
            </p:nvSpPr>
            <p:spPr>
              <a:xfrm rot="10800000">
                <a:off x="7120880" y="2585818"/>
                <a:ext cx="216024" cy="186228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26" name="Group 125"/>
            <p:cNvGrpSpPr/>
            <p:nvPr/>
          </p:nvGrpSpPr>
          <p:grpSpPr>
            <a:xfrm>
              <a:off x="1604267" y="3833175"/>
              <a:ext cx="80695" cy="102749"/>
              <a:chOff x="7120880" y="2403867"/>
              <a:chExt cx="216024" cy="368179"/>
            </a:xfrm>
          </p:grpSpPr>
          <p:sp>
            <p:nvSpPr>
              <p:cNvPr id="127" name="Isosceles Triangle 126"/>
              <p:cNvSpPr/>
              <p:nvPr/>
            </p:nvSpPr>
            <p:spPr>
              <a:xfrm>
                <a:off x="7120880" y="2403867"/>
                <a:ext cx="216024" cy="186228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8" name="Isosceles Triangle 127"/>
              <p:cNvSpPr/>
              <p:nvPr/>
            </p:nvSpPr>
            <p:spPr>
              <a:xfrm rot="10800000">
                <a:off x="7120880" y="2585818"/>
                <a:ext cx="216024" cy="186228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29" name="Group 128"/>
            <p:cNvGrpSpPr/>
            <p:nvPr/>
          </p:nvGrpSpPr>
          <p:grpSpPr>
            <a:xfrm>
              <a:off x="1720912" y="3519300"/>
              <a:ext cx="80695" cy="102749"/>
              <a:chOff x="7120880" y="2403867"/>
              <a:chExt cx="216024" cy="368179"/>
            </a:xfrm>
          </p:grpSpPr>
          <p:sp>
            <p:nvSpPr>
              <p:cNvPr id="130" name="Isosceles Triangle 129"/>
              <p:cNvSpPr/>
              <p:nvPr/>
            </p:nvSpPr>
            <p:spPr>
              <a:xfrm>
                <a:off x="7120880" y="2403867"/>
                <a:ext cx="216024" cy="186228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1" name="Isosceles Triangle 130"/>
              <p:cNvSpPr/>
              <p:nvPr/>
            </p:nvSpPr>
            <p:spPr>
              <a:xfrm rot="10800000">
                <a:off x="7120880" y="2585818"/>
                <a:ext cx="216024" cy="186228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32" name="Group 131"/>
            <p:cNvGrpSpPr/>
            <p:nvPr/>
          </p:nvGrpSpPr>
          <p:grpSpPr>
            <a:xfrm>
              <a:off x="1778077" y="3329880"/>
              <a:ext cx="80695" cy="102749"/>
              <a:chOff x="7120880" y="2403867"/>
              <a:chExt cx="216024" cy="368179"/>
            </a:xfrm>
          </p:grpSpPr>
          <p:sp>
            <p:nvSpPr>
              <p:cNvPr id="133" name="Isosceles Triangle 132"/>
              <p:cNvSpPr/>
              <p:nvPr/>
            </p:nvSpPr>
            <p:spPr>
              <a:xfrm>
                <a:off x="7120880" y="2403867"/>
                <a:ext cx="216024" cy="186228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4" name="Isosceles Triangle 133"/>
              <p:cNvSpPr/>
              <p:nvPr/>
            </p:nvSpPr>
            <p:spPr>
              <a:xfrm rot="10800000">
                <a:off x="7120880" y="2585818"/>
                <a:ext cx="216024" cy="186228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35" name="Group 134"/>
            <p:cNvGrpSpPr/>
            <p:nvPr/>
          </p:nvGrpSpPr>
          <p:grpSpPr>
            <a:xfrm>
              <a:off x="1866996" y="3604846"/>
              <a:ext cx="80695" cy="102749"/>
              <a:chOff x="7120880" y="2403867"/>
              <a:chExt cx="216024" cy="368179"/>
            </a:xfrm>
          </p:grpSpPr>
          <p:sp>
            <p:nvSpPr>
              <p:cNvPr id="136" name="Isosceles Triangle 135"/>
              <p:cNvSpPr/>
              <p:nvPr/>
            </p:nvSpPr>
            <p:spPr>
              <a:xfrm>
                <a:off x="7120880" y="2403867"/>
                <a:ext cx="216024" cy="186228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7" name="Isosceles Triangle 136"/>
              <p:cNvSpPr/>
              <p:nvPr/>
            </p:nvSpPr>
            <p:spPr>
              <a:xfrm rot="10800000">
                <a:off x="7120880" y="2585818"/>
                <a:ext cx="216024" cy="186228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38" name="Group 137"/>
            <p:cNvGrpSpPr/>
            <p:nvPr/>
          </p:nvGrpSpPr>
          <p:grpSpPr>
            <a:xfrm>
              <a:off x="1979351" y="3328688"/>
              <a:ext cx="80695" cy="102749"/>
              <a:chOff x="7120880" y="2403867"/>
              <a:chExt cx="216024" cy="368179"/>
            </a:xfrm>
          </p:grpSpPr>
          <p:sp>
            <p:nvSpPr>
              <p:cNvPr id="139" name="Isosceles Triangle 138"/>
              <p:cNvSpPr/>
              <p:nvPr/>
            </p:nvSpPr>
            <p:spPr>
              <a:xfrm>
                <a:off x="7120880" y="2403867"/>
                <a:ext cx="216024" cy="186228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0" name="Isosceles Triangle 139"/>
              <p:cNvSpPr/>
              <p:nvPr/>
            </p:nvSpPr>
            <p:spPr>
              <a:xfrm rot="10800000">
                <a:off x="7120880" y="2585818"/>
                <a:ext cx="216024" cy="186228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41" name="Group 140"/>
            <p:cNvGrpSpPr/>
            <p:nvPr/>
          </p:nvGrpSpPr>
          <p:grpSpPr>
            <a:xfrm>
              <a:off x="1434948" y="3923619"/>
              <a:ext cx="80695" cy="102749"/>
              <a:chOff x="7120880" y="2403867"/>
              <a:chExt cx="216024" cy="368179"/>
            </a:xfrm>
          </p:grpSpPr>
          <p:sp>
            <p:nvSpPr>
              <p:cNvPr id="142" name="Isosceles Triangle 141"/>
              <p:cNvSpPr/>
              <p:nvPr/>
            </p:nvSpPr>
            <p:spPr>
              <a:xfrm>
                <a:off x="7120880" y="2403867"/>
                <a:ext cx="216024" cy="186228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3" name="Isosceles Triangle 142"/>
              <p:cNvSpPr/>
              <p:nvPr/>
            </p:nvSpPr>
            <p:spPr>
              <a:xfrm rot="10800000">
                <a:off x="7120880" y="2585818"/>
                <a:ext cx="216024" cy="186228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44" name="Group 143"/>
            <p:cNvGrpSpPr/>
            <p:nvPr/>
          </p:nvGrpSpPr>
          <p:grpSpPr>
            <a:xfrm>
              <a:off x="1761259" y="3904752"/>
              <a:ext cx="80695" cy="102749"/>
              <a:chOff x="7120880" y="2403867"/>
              <a:chExt cx="216024" cy="368179"/>
            </a:xfrm>
          </p:grpSpPr>
          <p:sp>
            <p:nvSpPr>
              <p:cNvPr id="145" name="Isosceles Triangle 144"/>
              <p:cNvSpPr/>
              <p:nvPr/>
            </p:nvSpPr>
            <p:spPr>
              <a:xfrm>
                <a:off x="7120880" y="2403867"/>
                <a:ext cx="216024" cy="186228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6" name="Isosceles Triangle 145"/>
              <p:cNvSpPr/>
              <p:nvPr/>
            </p:nvSpPr>
            <p:spPr>
              <a:xfrm rot="10800000">
                <a:off x="7120880" y="2585818"/>
                <a:ext cx="216024" cy="186228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47" name="Group 146"/>
            <p:cNvGrpSpPr/>
            <p:nvPr/>
          </p:nvGrpSpPr>
          <p:grpSpPr>
            <a:xfrm>
              <a:off x="1576699" y="3328720"/>
              <a:ext cx="80695" cy="102749"/>
              <a:chOff x="7120880" y="2403867"/>
              <a:chExt cx="216024" cy="368179"/>
            </a:xfrm>
          </p:grpSpPr>
          <p:sp>
            <p:nvSpPr>
              <p:cNvPr id="148" name="Isosceles Triangle 147"/>
              <p:cNvSpPr/>
              <p:nvPr/>
            </p:nvSpPr>
            <p:spPr>
              <a:xfrm>
                <a:off x="7120880" y="2403867"/>
                <a:ext cx="216024" cy="186228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9" name="Isosceles Triangle 148"/>
              <p:cNvSpPr/>
              <p:nvPr/>
            </p:nvSpPr>
            <p:spPr>
              <a:xfrm rot="10800000">
                <a:off x="7120880" y="2585818"/>
                <a:ext cx="216024" cy="186228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50" name="Group 149"/>
            <p:cNvGrpSpPr/>
            <p:nvPr/>
          </p:nvGrpSpPr>
          <p:grpSpPr>
            <a:xfrm>
              <a:off x="1617046" y="4051430"/>
              <a:ext cx="80695" cy="102749"/>
              <a:chOff x="7120880" y="2403867"/>
              <a:chExt cx="216024" cy="368179"/>
            </a:xfrm>
          </p:grpSpPr>
          <p:sp>
            <p:nvSpPr>
              <p:cNvPr id="151" name="Isosceles Triangle 150"/>
              <p:cNvSpPr/>
              <p:nvPr/>
            </p:nvSpPr>
            <p:spPr>
              <a:xfrm>
                <a:off x="7120880" y="2403867"/>
                <a:ext cx="216024" cy="186228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2" name="Isosceles Triangle 151"/>
              <p:cNvSpPr/>
              <p:nvPr/>
            </p:nvSpPr>
            <p:spPr>
              <a:xfrm rot="10800000">
                <a:off x="7120880" y="2585818"/>
                <a:ext cx="216024" cy="186228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53" name="Group 152"/>
            <p:cNvGrpSpPr/>
            <p:nvPr/>
          </p:nvGrpSpPr>
          <p:grpSpPr>
            <a:xfrm>
              <a:off x="2185604" y="3340668"/>
              <a:ext cx="80695" cy="102749"/>
              <a:chOff x="7120880" y="2403867"/>
              <a:chExt cx="216024" cy="368179"/>
            </a:xfrm>
          </p:grpSpPr>
          <p:sp>
            <p:nvSpPr>
              <p:cNvPr id="154" name="Isosceles Triangle 153"/>
              <p:cNvSpPr/>
              <p:nvPr/>
            </p:nvSpPr>
            <p:spPr>
              <a:xfrm>
                <a:off x="7120880" y="2403867"/>
                <a:ext cx="216024" cy="186228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5" name="Isosceles Triangle 154"/>
              <p:cNvSpPr/>
              <p:nvPr/>
            </p:nvSpPr>
            <p:spPr>
              <a:xfrm rot="10800000">
                <a:off x="7120880" y="2585818"/>
                <a:ext cx="216024" cy="186228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56" name="Group 155"/>
            <p:cNvGrpSpPr/>
            <p:nvPr/>
          </p:nvGrpSpPr>
          <p:grpSpPr>
            <a:xfrm>
              <a:off x="1657333" y="4347796"/>
              <a:ext cx="80695" cy="102749"/>
              <a:chOff x="7120880" y="2403867"/>
              <a:chExt cx="216024" cy="368179"/>
            </a:xfrm>
          </p:grpSpPr>
          <p:sp>
            <p:nvSpPr>
              <p:cNvPr id="157" name="Isosceles Triangle 156"/>
              <p:cNvSpPr/>
              <p:nvPr/>
            </p:nvSpPr>
            <p:spPr>
              <a:xfrm>
                <a:off x="7120880" y="2403867"/>
                <a:ext cx="216024" cy="186228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8" name="Isosceles Triangle 157"/>
              <p:cNvSpPr/>
              <p:nvPr/>
            </p:nvSpPr>
            <p:spPr>
              <a:xfrm rot="10800000">
                <a:off x="7120880" y="2585818"/>
                <a:ext cx="216024" cy="186228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59" name="Group 158"/>
            <p:cNvGrpSpPr/>
            <p:nvPr/>
          </p:nvGrpSpPr>
          <p:grpSpPr>
            <a:xfrm>
              <a:off x="1971556" y="3892878"/>
              <a:ext cx="80695" cy="102749"/>
              <a:chOff x="7120880" y="2403867"/>
              <a:chExt cx="216024" cy="368179"/>
            </a:xfrm>
          </p:grpSpPr>
          <p:sp>
            <p:nvSpPr>
              <p:cNvPr id="160" name="Isosceles Triangle 159"/>
              <p:cNvSpPr/>
              <p:nvPr/>
            </p:nvSpPr>
            <p:spPr>
              <a:xfrm>
                <a:off x="7120880" y="2403867"/>
                <a:ext cx="216024" cy="186228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1" name="Isosceles Triangle 160"/>
              <p:cNvSpPr/>
              <p:nvPr/>
            </p:nvSpPr>
            <p:spPr>
              <a:xfrm rot="10800000">
                <a:off x="7120880" y="2585818"/>
                <a:ext cx="216024" cy="186228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62" name="Group 161"/>
            <p:cNvGrpSpPr/>
            <p:nvPr/>
          </p:nvGrpSpPr>
          <p:grpSpPr>
            <a:xfrm>
              <a:off x="2011012" y="3748862"/>
              <a:ext cx="80695" cy="102749"/>
              <a:chOff x="7120880" y="2403867"/>
              <a:chExt cx="216024" cy="368179"/>
            </a:xfrm>
          </p:grpSpPr>
          <p:sp>
            <p:nvSpPr>
              <p:cNvPr id="163" name="Isosceles Triangle 162"/>
              <p:cNvSpPr/>
              <p:nvPr/>
            </p:nvSpPr>
            <p:spPr>
              <a:xfrm>
                <a:off x="7120880" y="2403867"/>
                <a:ext cx="216024" cy="186228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4" name="Isosceles Triangle 163"/>
              <p:cNvSpPr/>
              <p:nvPr/>
            </p:nvSpPr>
            <p:spPr>
              <a:xfrm rot="10800000">
                <a:off x="7120880" y="2585818"/>
                <a:ext cx="216024" cy="186228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65" name="Group 164"/>
            <p:cNvGrpSpPr/>
            <p:nvPr/>
          </p:nvGrpSpPr>
          <p:grpSpPr>
            <a:xfrm>
              <a:off x="2175911" y="3614090"/>
              <a:ext cx="80695" cy="102749"/>
              <a:chOff x="7120880" y="2403867"/>
              <a:chExt cx="216024" cy="368179"/>
            </a:xfrm>
          </p:grpSpPr>
          <p:sp>
            <p:nvSpPr>
              <p:cNvPr id="166" name="Isosceles Triangle 165"/>
              <p:cNvSpPr/>
              <p:nvPr/>
            </p:nvSpPr>
            <p:spPr>
              <a:xfrm>
                <a:off x="7120880" y="2403867"/>
                <a:ext cx="216024" cy="186228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7" name="Isosceles Triangle 166"/>
              <p:cNvSpPr/>
              <p:nvPr/>
            </p:nvSpPr>
            <p:spPr>
              <a:xfrm rot="10800000">
                <a:off x="7120880" y="2585818"/>
                <a:ext cx="216024" cy="186228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68" name="Group 167"/>
            <p:cNvGrpSpPr/>
            <p:nvPr/>
          </p:nvGrpSpPr>
          <p:grpSpPr>
            <a:xfrm>
              <a:off x="2185604" y="3896247"/>
              <a:ext cx="80695" cy="102749"/>
              <a:chOff x="7120880" y="2403867"/>
              <a:chExt cx="216024" cy="368179"/>
            </a:xfrm>
          </p:grpSpPr>
          <p:sp>
            <p:nvSpPr>
              <p:cNvPr id="169" name="Isosceles Triangle 168"/>
              <p:cNvSpPr/>
              <p:nvPr/>
            </p:nvSpPr>
            <p:spPr>
              <a:xfrm>
                <a:off x="7120880" y="2403867"/>
                <a:ext cx="216024" cy="186228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0" name="Isosceles Triangle 169"/>
              <p:cNvSpPr/>
              <p:nvPr/>
            </p:nvSpPr>
            <p:spPr>
              <a:xfrm rot="10800000">
                <a:off x="7120880" y="2585818"/>
                <a:ext cx="216024" cy="186228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71" name="Group 170"/>
            <p:cNvGrpSpPr/>
            <p:nvPr/>
          </p:nvGrpSpPr>
          <p:grpSpPr>
            <a:xfrm>
              <a:off x="2384709" y="3371162"/>
              <a:ext cx="80695" cy="102749"/>
              <a:chOff x="7120880" y="2403867"/>
              <a:chExt cx="216024" cy="368179"/>
            </a:xfrm>
          </p:grpSpPr>
          <p:sp>
            <p:nvSpPr>
              <p:cNvPr id="172" name="Isosceles Triangle 171"/>
              <p:cNvSpPr/>
              <p:nvPr/>
            </p:nvSpPr>
            <p:spPr>
              <a:xfrm>
                <a:off x="7120880" y="2403867"/>
                <a:ext cx="216024" cy="186228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3" name="Isosceles Triangle 172"/>
              <p:cNvSpPr/>
              <p:nvPr/>
            </p:nvSpPr>
            <p:spPr>
              <a:xfrm rot="10800000">
                <a:off x="7120880" y="2585818"/>
                <a:ext cx="216024" cy="186228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74" name="Group 173"/>
            <p:cNvGrpSpPr/>
            <p:nvPr/>
          </p:nvGrpSpPr>
          <p:grpSpPr>
            <a:xfrm>
              <a:off x="1679913" y="4957653"/>
              <a:ext cx="80695" cy="102749"/>
              <a:chOff x="7120880" y="2403867"/>
              <a:chExt cx="216024" cy="368179"/>
            </a:xfrm>
          </p:grpSpPr>
          <p:sp>
            <p:nvSpPr>
              <p:cNvPr id="175" name="Isosceles Triangle 174"/>
              <p:cNvSpPr/>
              <p:nvPr/>
            </p:nvSpPr>
            <p:spPr>
              <a:xfrm>
                <a:off x="7120880" y="2403867"/>
                <a:ext cx="216024" cy="186228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6" name="Isosceles Triangle 175"/>
              <p:cNvSpPr/>
              <p:nvPr/>
            </p:nvSpPr>
            <p:spPr>
              <a:xfrm rot="10800000">
                <a:off x="7120880" y="2585818"/>
                <a:ext cx="216024" cy="186228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77" name="Group 176"/>
            <p:cNvGrpSpPr/>
            <p:nvPr/>
          </p:nvGrpSpPr>
          <p:grpSpPr>
            <a:xfrm>
              <a:off x="2606363" y="3392639"/>
              <a:ext cx="80695" cy="102749"/>
              <a:chOff x="7120880" y="2403867"/>
              <a:chExt cx="216024" cy="368179"/>
            </a:xfrm>
          </p:grpSpPr>
          <p:sp>
            <p:nvSpPr>
              <p:cNvPr id="178" name="Isosceles Triangle 177"/>
              <p:cNvSpPr/>
              <p:nvPr/>
            </p:nvSpPr>
            <p:spPr>
              <a:xfrm>
                <a:off x="7120880" y="2403867"/>
                <a:ext cx="216024" cy="186228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9" name="Isosceles Triangle 178"/>
              <p:cNvSpPr/>
              <p:nvPr/>
            </p:nvSpPr>
            <p:spPr>
              <a:xfrm rot="10800000">
                <a:off x="7120880" y="2585818"/>
                <a:ext cx="216024" cy="186228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80" name="Group 179"/>
            <p:cNvGrpSpPr/>
            <p:nvPr/>
          </p:nvGrpSpPr>
          <p:grpSpPr>
            <a:xfrm>
              <a:off x="1657394" y="4657723"/>
              <a:ext cx="80695" cy="102749"/>
              <a:chOff x="7120880" y="2403867"/>
              <a:chExt cx="216024" cy="368179"/>
            </a:xfrm>
          </p:grpSpPr>
          <p:sp>
            <p:nvSpPr>
              <p:cNvPr id="181" name="Isosceles Triangle 180"/>
              <p:cNvSpPr/>
              <p:nvPr/>
            </p:nvSpPr>
            <p:spPr>
              <a:xfrm>
                <a:off x="7120880" y="2403867"/>
                <a:ext cx="216024" cy="186228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2" name="Isosceles Triangle 181"/>
              <p:cNvSpPr/>
              <p:nvPr/>
            </p:nvSpPr>
            <p:spPr>
              <a:xfrm rot="10800000">
                <a:off x="7120880" y="2585818"/>
                <a:ext cx="216024" cy="186228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83" name="Group 182"/>
            <p:cNvGrpSpPr/>
            <p:nvPr/>
          </p:nvGrpSpPr>
          <p:grpSpPr>
            <a:xfrm>
              <a:off x="2329688" y="3522895"/>
              <a:ext cx="80695" cy="102749"/>
              <a:chOff x="7120880" y="2403867"/>
              <a:chExt cx="216024" cy="368179"/>
            </a:xfrm>
          </p:grpSpPr>
          <p:sp>
            <p:nvSpPr>
              <p:cNvPr id="184" name="Isosceles Triangle 183"/>
              <p:cNvSpPr/>
              <p:nvPr/>
            </p:nvSpPr>
            <p:spPr>
              <a:xfrm>
                <a:off x="7120880" y="2403867"/>
                <a:ext cx="216024" cy="186228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5" name="Isosceles Triangle 184"/>
              <p:cNvSpPr/>
              <p:nvPr/>
            </p:nvSpPr>
            <p:spPr>
              <a:xfrm rot="10800000">
                <a:off x="7120880" y="2585818"/>
                <a:ext cx="216024" cy="186228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86" name="Group 185"/>
            <p:cNvGrpSpPr/>
            <p:nvPr/>
          </p:nvGrpSpPr>
          <p:grpSpPr>
            <a:xfrm>
              <a:off x="1786301" y="3729995"/>
              <a:ext cx="80695" cy="102749"/>
              <a:chOff x="7120880" y="2403867"/>
              <a:chExt cx="216024" cy="368179"/>
            </a:xfrm>
          </p:grpSpPr>
          <p:sp>
            <p:nvSpPr>
              <p:cNvPr id="187" name="Isosceles Triangle 186"/>
              <p:cNvSpPr/>
              <p:nvPr/>
            </p:nvSpPr>
            <p:spPr>
              <a:xfrm>
                <a:off x="7120880" y="2403867"/>
                <a:ext cx="216024" cy="186228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8" name="Isosceles Triangle 187"/>
              <p:cNvSpPr/>
              <p:nvPr/>
            </p:nvSpPr>
            <p:spPr>
              <a:xfrm rot="10800000">
                <a:off x="7120880" y="2585818"/>
                <a:ext cx="216024" cy="186228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89" name="Group 188"/>
            <p:cNvGrpSpPr/>
            <p:nvPr/>
          </p:nvGrpSpPr>
          <p:grpSpPr>
            <a:xfrm>
              <a:off x="2392660" y="3828693"/>
              <a:ext cx="80695" cy="102749"/>
              <a:chOff x="7120880" y="2403867"/>
              <a:chExt cx="216024" cy="368179"/>
            </a:xfrm>
          </p:grpSpPr>
          <p:sp>
            <p:nvSpPr>
              <p:cNvPr id="190" name="Isosceles Triangle 189"/>
              <p:cNvSpPr/>
              <p:nvPr/>
            </p:nvSpPr>
            <p:spPr>
              <a:xfrm>
                <a:off x="7120880" y="2403867"/>
                <a:ext cx="216024" cy="186228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1" name="Isosceles Triangle 190"/>
              <p:cNvSpPr/>
              <p:nvPr/>
            </p:nvSpPr>
            <p:spPr>
              <a:xfrm rot="10800000">
                <a:off x="7120880" y="2585818"/>
                <a:ext cx="216024" cy="186228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92" name="Group 191"/>
            <p:cNvGrpSpPr/>
            <p:nvPr/>
          </p:nvGrpSpPr>
          <p:grpSpPr>
            <a:xfrm>
              <a:off x="2034307" y="3536953"/>
              <a:ext cx="80695" cy="102749"/>
              <a:chOff x="7120880" y="2403867"/>
              <a:chExt cx="216024" cy="368179"/>
            </a:xfrm>
          </p:grpSpPr>
          <p:sp>
            <p:nvSpPr>
              <p:cNvPr id="193" name="Isosceles Triangle 192"/>
              <p:cNvSpPr/>
              <p:nvPr/>
            </p:nvSpPr>
            <p:spPr>
              <a:xfrm>
                <a:off x="7120880" y="2403867"/>
                <a:ext cx="216024" cy="186228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4" name="Isosceles Triangle 193"/>
              <p:cNvSpPr/>
              <p:nvPr/>
            </p:nvSpPr>
            <p:spPr>
              <a:xfrm rot="10800000">
                <a:off x="7120880" y="2585818"/>
                <a:ext cx="216024" cy="186228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95" name="Group 194"/>
            <p:cNvGrpSpPr/>
            <p:nvPr/>
          </p:nvGrpSpPr>
          <p:grpSpPr>
            <a:xfrm>
              <a:off x="2266299" y="3743778"/>
              <a:ext cx="80695" cy="102749"/>
              <a:chOff x="7120880" y="2403867"/>
              <a:chExt cx="216024" cy="368179"/>
            </a:xfrm>
          </p:grpSpPr>
          <p:sp>
            <p:nvSpPr>
              <p:cNvPr id="196" name="Isosceles Triangle 195"/>
              <p:cNvSpPr/>
              <p:nvPr/>
            </p:nvSpPr>
            <p:spPr>
              <a:xfrm>
                <a:off x="7120880" y="2403867"/>
                <a:ext cx="216024" cy="186228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7" name="Isosceles Triangle 196"/>
              <p:cNvSpPr/>
              <p:nvPr/>
            </p:nvSpPr>
            <p:spPr>
              <a:xfrm rot="10800000">
                <a:off x="7120880" y="2585818"/>
                <a:ext cx="216024" cy="186228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98" name="Group 197"/>
            <p:cNvGrpSpPr/>
            <p:nvPr/>
          </p:nvGrpSpPr>
          <p:grpSpPr>
            <a:xfrm>
              <a:off x="2433007" y="3665465"/>
              <a:ext cx="80695" cy="102749"/>
              <a:chOff x="7120880" y="2403867"/>
              <a:chExt cx="216024" cy="368179"/>
            </a:xfrm>
          </p:grpSpPr>
          <p:sp>
            <p:nvSpPr>
              <p:cNvPr id="199" name="Isosceles Triangle 198"/>
              <p:cNvSpPr/>
              <p:nvPr/>
            </p:nvSpPr>
            <p:spPr>
              <a:xfrm>
                <a:off x="7120880" y="2403867"/>
                <a:ext cx="216024" cy="186228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0" name="Isosceles Triangle 199"/>
              <p:cNvSpPr/>
              <p:nvPr/>
            </p:nvSpPr>
            <p:spPr>
              <a:xfrm rot="10800000">
                <a:off x="7120880" y="2585818"/>
                <a:ext cx="216024" cy="186228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01" name="Group 200"/>
            <p:cNvGrpSpPr/>
            <p:nvPr/>
          </p:nvGrpSpPr>
          <p:grpSpPr>
            <a:xfrm>
              <a:off x="2566015" y="3554068"/>
              <a:ext cx="80695" cy="102749"/>
              <a:chOff x="7120880" y="2403867"/>
              <a:chExt cx="216024" cy="368179"/>
            </a:xfrm>
          </p:grpSpPr>
          <p:sp>
            <p:nvSpPr>
              <p:cNvPr id="202" name="Isosceles Triangle 201"/>
              <p:cNvSpPr/>
              <p:nvPr/>
            </p:nvSpPr>
            <p:spPr>
              <a:xfrm>
                <a:off x="7120880" y="2403867"/>
                <a:ext cx="216024" cy="186228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3" name="Isosceles Triangle 202"/>
              <p:cNvSpPr/>
              <p:nvPr/>
            </p:nvSpPr>
            <p:spPr>
              <a:xfrm rot="10800000">
                <a:off x="7120880" y="2585818"/>
                <a:ext cx="216024" cy="186228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04" name="Rectangle 203"/>
            <p:cNvSpPr/>
            <p:nvPr/>
          </p:nvSpPr>
          <p:spPr>
            <a:xfrm>
              <a:off x="102434" y="876766"/>
              <a:ext cx="140519" cy="397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5" name="TextBox 204"/>
            <p:cNvSpPr txBox="1"/>
            <p:nvPr/>
          </p:nvSpPr>
          <p:spPr>
            <a:xfrm>
              <a:off x="227372" y="1914474"/>
              <a:ext cx="344966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+</a:t>
              </a:r>
            </a:p>
          </p:txBody>
        </p:sp>
        <p:sp>
          <p:nvSpPr>
            <p:cNvPr id="206" name="TextBox 205"/>
            <p:cNvSpPr txBox="1"/>
            <p:nvPr/>
          </p:nvSpPr>
          <p:spPr>
            <a:xfrm>
              <a:off x="258632" y="2600111"/>
              <a:ext cx="282450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-</a:t>
              </a:r>
            </a:p>
          </p:txBody>
        </p:sp>
        <p:pic>
          <p:nvPicPr>
            <p:cNvPr id="208" name="Picture 4" descr="Image result for magnetite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1736" y="891249"/>
              <a:ext cx="1017975" cy="10391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9" name="TextBox 208"/>
            <p:cNvSpPr txBox="1"/>
            <p:nvPr/>
          </p:nvSpPr>
          <p:spPr>
            <a:xfrm>
              <a:off x="5410387" y="649327"/>
              <a:ext cx="1288354" cy="245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500" dirty="0">
                  <a:latin typeface="+mj-lt"/>
                  <a:cs typeface="Arial" panose="020B0604020202020204" pitchFamily="34" charset="0"/>
                </a:rPr>
                <a:t>Magnetite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261276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elated image">
            <a:extLst>
              <a:ext uri="{FF2B5EF4-FFF2-40B4-BE49-F238E27FC236}">
                <a16:creationId xmlns:a16="http://schemas.microsoft.com/office/drawing/2014/main" id="{57CE551D-DC89-4794-9623-F014CAFAC0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161345"/>
            <a:ext cx="6362849" cy="6535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87AAFEE-094D-4976-9452-8989B029D5C4}"/>
              </a:ext>
            </a:extLst>
          </p:cNvPr>
          <p:cNvSpPr txBox="1"/>
          <p:nvPr/>
        </p:nvSpPr>
        <p:spPr>
          <a:xfrm>
            <a:off x="294160" y="6262250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USGS</a:t>
            </a:r>
          </a:p>
        </p:txBody>
      </p:sp>
    </p:spTree>
    <p:extLst>
      <p:ext uri="{BB962C8B-B14F-4D97-AF65-F5344CB8AC3E}">
        <p14:creationId xmlns:p14="http://schemas.microsoft.com/office/powerpoint/2010/main" val="33031926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>
                <a:latin typeface="+mn-lt"/>
                <a:cs typeface="Arial" panose="020B0604020202020204" pitchFamily="34" charset="0"/>
              </a:rPr>
              <a:t>Stream sediment minerals</a:t>
            </a:r>
            <a:endParaRPr lang="en-GB" b="1" dirty="0">
              <a:latin typeface="+mn-lt"/>
            </a:endParaRPr>
          </a:p>
        </p:txBody>
      </p:sp>
      <p:grpSp>
        <p:nvGrpSpPr>
          <p:cNvPr id="69" name="Group 68"/>
          <p:cNvGrpSpPr/>
          <p:nvPr/>
        </p:nvGrpSpPr>
        <p:grpSpPr>
          <a:xfrm>
            <a:off x="145253" y="1639280"/>
            <a:ext cx="8891243" cy="4742048"/>
            <a:chOff x="6544816" y="1357892"/>
            <a:chExt cx="6204202" cy="3308944"/>
          </a:xfrm>
        </p:grpSpPr>
        <p:sp>
          <p:nvSpPr>
            <p:cNvPr id="4" name="Rectangle 3"/>
            <p:cNvSpPr/>
            <p:nvPr/>
          </p:nvSpPr>
          <p:spPr>
            <a:xfrm>
              <a:off x="6547439" y="1357892"/>
              <a:ext cx="128903" cy="3650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6630642" y="2050621"/>
              <a:ext cx="2956125" cy="2616215"/>
              <a:chOff x="13373438" y="1839839"/>
              <a:chExt cx="4475310" cy="3960717"/>
            </a:xfrm>
          </p:grpSpPr>
          <p:sp>
            <p:nvSpPr>
              <p:cNvPr id="6" name="Freeform 5"/>
              <p:cNvSpPr/>
              <p:nvPr/>
            </p:nvSpPr>
            <p:spPr>
              <a:xfrm>
                <a:off x="13373438" y="2032663"/>
                <a:ext cx="4475310" cy="3454751"/>
              </a:xfrm>
              <a:custGeom>
                <a:avLst/>
                <a:gdLst>
                  <a:gd name="connsiteX0" fmla="*/ 2559508 w 4642333"/>
                  <a:gd name="connsiteY0" fmla="*/ 3334960 h 3583686"/>
                  <a:gd name="connsiteX1" fmla="*/ 2921458 w 4642333"/>
                  <a:gd name="connsiteY1" fmla="*/ 2953960 h 3583686"/>
                  <a:gd name="connsiteX2" fmla="*/ 3600908 w 4642333"/>
                  <a:gd name="connsiteY2" fmla="*/ 2661860 h 3583686"/>
                  <a:gd name="connsiteX3" fmla="*/ 4166058 w 4642333"/>
                  <a:gd name="connsiteY3" fmla="*/ 2369760 h 3583686"/>
                  <a:gd name="connsiteX4" fmla="*/ 4458158 w 4642333"/>
                  <a:gd name="connsiteY4" fmla="*/ 2153860 h 3583686"/>
                  <a:gd name="connsiteX5" fmla="*/ 4051758 w 4642333"/>
                  <a:gd name="connsiteY5" fmla="*/ 2134810 h 3583686"/>
                  <a:gd name="connsiteX6" fmla="*/ 4337508 w 4642333"/>
                  <a:gd name="connsiteY6" fmla="*/ 1912560 h 3583686"/>
                  <a:gd name="connsiteX7" fmla="*/ 4616908 w 4642333"/>
                  <a:gd name="connsiteY7" fmla="*/ 1569660 h 3583686"/>
                  <a:gd name="connsiteX8" fmla="*/ 4235908 w 4642333"/>
                  <a:gd name="connsiteY8" fmla="*/ 1633160 h 3583686"/>
                  <a:gd name="connsiteX9" fmla="*/ 4445458 w 4642333"/>
                  <a:gd name="connsiteY9" fmla="*/ 1283910 h 3583686"/>
                  <a:gd name="connsiteX10" fmla="*/ 4642308 w 4642333"/>
                  <a:gd name="connsiteY10" fmla="*/ 877510 h 3583686"/>
                  <a:gd name="connsiteX11" fmla="*/ 4432758 w 4642333"/>
                  <a:gd name="connsiteY11" fmla="*/ 966410 h 3583686"/>
                  <a:gd name="connsiteX12" fmla="*/ 4572458 w 4642333"/>
                  <a:gd name="connsiteY12" fmla="*/ 591760 h 3583686"/>
                  <a:gd name="connsiteX13" fmla="*/ 4572458 w 4642333"/>
                  <a:gd name="connsiteY13" fmla="*/ 528260 h 3583686"/>
                  <a:gd name="connsiteX14" fmla="*/ 4401008 w 4642333"/>
                  <a:gd name="connsiteY14" fmla="*/ 515560 h 3583686"/>
                  <a:gd name="connsiteX15" fmla="*/ 4115258 w 4642333"/>
                  <a:gd name="connsiteY15" fmla="*/ 477460 h 3583686"/>
                  <a:gd name="connsiteX16" fmla="*/ 3829508 w 4642333"/>
                  <a:gd name="connsiteY16" fmla="*/ 452060 h 3583686"/>
                  <a:gd name="connsiteX17" fmla="*/ 3581858 w 4642333"/>
                  <a:gd name="connsiteY17" fmla="*/ 420310 h 3583686"/>
                  <a:gd name="connsiteX18" fmla="*/ 3397708 w 4642333"/>
                  <a:gd name="connsiteY18" fmla="*/ 388560 h 3583686"/>
                  <a:gd name="connsiteX19" fmla="*/ 3092908 w 4642333"/>
                  <a:gd name="connsiteY19" fmla="*/ 286960 h 3583686"/>
                  <a:gd name="connsiteX20" fmla="*/ 2661108 w 4642333"/>
                  <a:gd name="connsiteY20" fmla="*/ 1210 h 3583686"/>
                  <a:gd name="connsiteX21" fmla="*/ 2349958 w 4642333"/>
                  <a:gd name="connsiteY21" fmla="*/ 179010 h 3583686"/>
                  <a:gd name="connsiteX22" fmla="*/ 1905458 w 4642333"/>
                  <a:gd name="connsiteY22" fmla="*/ 45660 h 3583686"/>
                  <a:gd name="connsiteX23" fmla="*/ 1556208 w 4642333"/>
                  <a:gd name="connsiteY23" fmla="*/ 159960 h 3583686"/>
                  <a:gd name="connsiteX24" fmla="*/ 1238708 w 4642333"/>
                  <a:gd name="connsiteY24" fmla="*/ 267910 h 3583686"/>
                  <a:gd name="connsiteX25" fmla="*/ 984708 w 4642333"/>
                  <a:gd name="connsiteY25" fmla="*/ 299660 h 3583686"/>
                  <a:gd name="connsiteX26" fmla="*/ 286208 w 4642333"/>
                  <a:gd name="connsiteY26" fmla="*/ 382210 h 3583686"/>
                  <a:gd name="connsiteX27" fmla="*/ 203658 w 4642333"/>
                  <a:gd name="connsiteY27" fmla="*/ 382210 h 3583686"/>
                  <a:gd name="connsiteX28" fmla="*/ 146508 w 4642333"/>
                  <a:gd name="connsiteY28" fmla="*/ 407610 h 3583686"/>
                  <a:gd name="connsiteX29" fmla="*/ 210008 w 4642333"/>
                  <a:gd name="connsiteY29" fmla="*/ 521910 h 3583686"/>
                  <a:gd name="connsiteX30" fmla="*/ 311608 w 4642333"/>
                  <a:gd name="connsiteY30" fmla="*/ 693360 h 3583686"/>
                  <a:gd name="connsiteX31" fmla="*/ 83008 w 4642333"/>
                  <a:gd name="connsiteY31" fmla="*/ 636210 h 3583686"/>
                  <a:gd name="connsiteX32" fmla="*/ 108408 w 4642333"/>
                  <a:gd name="connsiteY32" fmla="*/ 788610 h 3583686"/>
                  <a:gd name="connsiteX33" fmla="*/ 305258 w 4642333"/>
                  <a:gd name="connsiteY33" fmla="*/ 1188660 h 3583686"/>
                  <a:gd name="connsiteX34" fmla="*/ 458 w 4642333"/>
                  <a:gd name="connsiteY34" fmla="*/ 1150560 h 3583686"/>
                  <a:gd name="connsiteX35" fmla="*/ 387808 w 4642333"/>
                  <a:gd name="connsiteY35" fmla="*/ 1633160 h 3583686"/>
                  <a:gd name="connsiteX36" fmla="*/ 718008 w 4642333"/>
                  <a:gd name="connsiteY36" fmla="*/ 1887160 h 3583686"/>
                  <a:gd name="connsiteX37" fmla="*/ 273508 w 4642333"/>
                  <a:gd name="connsiteY37" fmla="*/ 1880810 h 3583686"/>
                  <a:gd name="connsiteX38" fmla="*/ 838658 w 4642333"/>
                  <a:gd name="connsiteY38" fmla="*/ 2388810 h 3583686"/>
                  <a:gd name="connsiteX39" fmla="*/ 1302208 w 4642333"/>
                  <a:gd name="connsiteY39" fmla="*/ 2820610 h 3583686"/>
                  <a:gd name="connsiteX40" fmla="*/ 895808 w 4642333"/>
                  <a:gd name="connsiteY40" fmla="*/ 2757110 h 3583686"/>
                  <a:gd name="connsiteX41" fmla="*/ 1397458 w 4642333"/>
                  <a:gd name="connsiteY41" fmla="*/ 3157160 h 3583686"/>
                  <a:gd name="connsiteX42" fmla="*/ 1905458 w 4642333"/>
                  <a:gd name="connsiteY42" fmla="*/ 3411160 h 3583686"/>
                  <a:gd name="connsiteX43" fmla="*/ 1975308 w 4642333"/>
                  <a:gd name="connsiteY43" fmla="*/ 3519110 h 3583686"/>
                  <a:gd name="connsiteX44" fmla="*/ 2083258 w 4642333"/>
                  <a:gd name="connsiteY44" fmla="*/ 3582610 h 3583686"/>
                  <a:gd name="connsiteX45" fmla="*/ 2457908 w 4642333"/>
                  <a:gd name="connsiteY45" fmla="*/ 3468310 h 3583686"/>
                  <a:gd name="connsiteX46" fmla="*/ 2559508 w 4642333"/>
                  <a:gd name="connsiteY46" fmla="*/ 3334960 h 3583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4642333" h="3583686">
                    <a:moveTo>
                      <a:pt x="2559508" y="3334960"/>
                    </a:moveTo>
                    <a:cubicBezTo>
                      <a:pt x="2636766" y="3249235"/>
                      <a:pt x="2747891" y="3066143"/>
                      <a:pt x="2921458" y="2953960"/>
                    </a:cubicBezTo>
                    <a:cubicBezTo>
                      <a:pt x="3095025" y="2841777"/>
                      <a:pt x="3393475" y="2759227"/>
                      <a:pt x="3600908" y="2661860"/>
                    </a:cubicBezTo>
                    <a:cubicBezTo>
                      <a:pt x="3808341" y="2564493"/>
                      <a:pt x="4023183" y="2454427"/>
                      <a:pt x="4166058" y="2369760"/>
                    </a:cubicBezTo>
                    <a:cubicBezTo>
                      <a:pt x="4308933" y="2285093"/>
                      <a:pt x="4477208" y="2193018"/>
                      <a:pt x="4458158" y="2153860"/>
                    </a:cubicBezTo>
                    <a:cubicBezTo>
                      <a:pt x="4439108" y="2114702"/>
                      <a:pt x="4071866" y="2175027"/>
                      <a:pt x="4051758" y="2134810"/>
                    </a:cubicBezTo>
                    <a:cubicBezTo>
                      <a:pt x="4031650" y="2094593"/>
                      <a:pt x="4243316" y="2006752"/>
                      <a:pt x="4337508" y="1912560"/>
                    </a:cubicBezTo>
                    <a:cubicBezTo>
                      <a:pt x="4431700" y="1818368"/>
                      <a:pt x="4633841" y="1616227"/>
                      <a:pt x="4616908" y="1569660"/>
                    </a:cubicBezTo>
                    <a:cubicBezTo>
                      <a:pt x="4599975" y="1523093"/>
                      <a:pt x="4264483" y="1680785"/>
                      <a:pt x="4235908" y="1633160"/>
                    </a:cubicBezTo>
                    <a:cubicBezTo>
                      <a:pt x="4207333" y="1585535"/>
                      <a:pt x="4377725" y="1409852"/>
                      <a:pt x="4445458" y="1283910"/>
                    </a:cubicBezTo>
                    <a:cubicBezTo>
                      <a:pt x="4513191" y="1157968"/>
                      <a:pt x="4644425" y="930427"/>
                      <a:pt x="4642308" y="877510"/>
                    </a:cubicBezTo>
                    <a:cubicBezTo>
                      <a:pt x="4640191" y="824593"/>
                      <a:pt x="4444400" y="1014035"/>
                      <a:pt x="4432758" y="966410"/>
                    </a:cubicBezTo>
                    <a:cubicBezTo>
                      <a:pt x="4421116" y="918785"/>
                      <a:pt x="4549175" y="664785"/>
                      <a:pt x="4572458" y="591760"/>
                    </a:cubicBezTo>
                    <a:cubicBezTo>
                      <a:pt x="4595741" y="518735"/>
                      <a:pt x="4601033" y="540960"/>
                      <a:pt x="4572458" y="528260"/>
                    </a:cubicBezTo>
                    <a:cubicBezTo>
                      <a:pt x="4543883" y="515560"/>
                      <a:pt x="4477208" y="524027"/>
                      <a:pt x="4401008" y="515560"/>
                    </a:cubicBezTo>
                    <a:cubicBezTo>
                      <a:pt x="4324808" y="507093"/>
                      <a:pt x="4210508" y="488043"/>
                      <a:pt x="4115258" y="477460"/>
                    </a:cubicBezTo>
                    <a:cubicBezTo>
                      <a:pt x="4020008" y="466877"/>
                      <a:pt x="3918408" y="461585"/>
                      <a:pt x="3829508" y="452060"/>
                    </a:cubicBezTo>
                    <a:cubicBezTo>
                      <a:pt x="3740608" y="442535"/>
                      <a:pt x="3653825" y="430893"/>
                      <a:pt x="3581858" y="420310"/>
                    </a:cubicBezTo>
                    <a:cubicBezTo>
                      <a:pt x="3509891" y="409727"/>
                      <a:pt x="3479200" y="410785"/>
                      <a:pt x="3397708" y="388560"/>
                    </a:cubicBezTo>
                    <a:cubicBezTo>
                      <a:pt x="3316216" y="366335"/>
                      <a:pt x="3215675" y="351518"/>
                      <a:pt x="3092908" y="286960"/>
                    </a:cubicBezTo>
                    <a:cubicBezTo>
                      <a:pt x="2970141" y="222402"/>
                      <a:pt x="2784933" y="19202"/>
                      <a:pt x="2661108" y="1210"/>
                    </a:cubicBezTo>
                    <a:cubicBezTo>
                      <a:pt x="2537283" y="-16782"/>
                      <a:pt x="2475900" y="171602"/>
                      <a:pt x="2349958" y="179010"/>
                    </a:cubicBezTo>
                    <a:cubicBezTo>
                      <a:pt x="2224016" y="186418"/>
                      <a:pt x="2037750" y="48835"/>
                      <a:pt x="1905458" y="45660"/>
                    </a:cubicBezTo>
                    <a:cubicBezTo>
                      <a:pt x="1773166" y="42485"/>
                      <a:pt x="1556208" y="159960"/>
                      <a:pt x="1556208" y="159960"/>
                    </a:cubicBezTo>
                    <a:cubicBezTo>
                      <a:pt x="1445083" y="197002"/>
                      <a:pt x="1333958" y="244627"/>
                      <a:pt x="1238708" y="267910"/>
                    </a:cubicBezTo>
                    <a:cubicBezTo>
                      <a:pt x="1143458" y="291193"/>
                      <a:pt x="984708" y="299660"/>
                      <a:pt x="984708" y="299660"/>
                    </a:cubicBezTo>
                    <a:lnTo>
                      <a:pt x="286208" y="382210"/>
                    </a:lnTo>
                    <a:cubicBezTo>
                      <a:pt x="156033" y="395968"/>
                      <a:pt x="226941" y="377977"/>
                      <a:pt x="203658" y="382210"/>
                    </a:cubicBezTo>
                    <a:cubicBezTo>
                      <a:pt x="180375" y="386443"/>
                      <a:pt x="145450" y="384327"/>
                      <a:pt x="146508" y="407610"/>
                    </a:cubicBezTo>
                    <a:cubicBezTo>
                      <a:pt x="147566" y="430893"/>
                      <a:pt x="182491" y="474285"/>
                      <a:pt x="210008" y="521910"/>
                    </a:cubicBezTo>
                    <a:cubicBezTo>
                      <a:pt x="237525" y="569535"/>
                      <a:pt x="332774" y="674310"/>
                      <a:pt x="311608" y="693360"/>
                    </a:cubicBezTo>
                    <a:cubicBezTo>
                      <a:pt x="290442" y="712410"/>
                      <a:pt x="116875" y="620335"/>
                      <a:pt x="83008" y="636210"/>
                    </a:cubicBezTo>
                    <a:cubicBezTo>
                      <a:pt x="49141" y="652085"/>
                      <a:pt x="71366" y="696535"/>
                      <a:pt x="108408" y="788610"/>
                    </a:cubicBezTo>
                    <a:cubicBezTo>
                      <a:pt x="145450" y="880685"/>
                      <a:pt x="323250" y="1128335"/>
                      <a:pt x="305258" y="1188660"/>
                    </a:cubicBezTo>
                    <a:cubicBezTo>
                      <a:pt x="287266" y="1248985"/>
                      <a:pt x="-13300" y="1076477"/>
                      <a:pt x="458" y="1150560"/>
                    </a:cubicBezTo>
                    <a:cubicBezTo>
                      <a:pt x="14216" y="1224643"/>
                      <a:pt x="268216" y="1510393"/>
                      <a:pt x="387808" y="1633160"/>
                    </a:cubicBezTo>
                    <a:cubicBezTo>
                      <a:pt x="507400" y="1755927"/>
                      <a:pt x="737058" y="1845885"/>
                      <a:pt x="718008" y="1887160"/>
                    </a:cubicBezTo>
                    <a:cubicBezTo>
                      <a:pt x="698958" y="1928435"/>
                      <a:pt x="253400" y="1797202"/>
                      <a:pt x="273508" y="1880810"/>
                    </a:cubicBezTo>
                    <a:cubicBezTo>
                      <a:pt x="293616" y="1964418"/>
                      <a:pt x="667208" y="2232177"/>
                      <a:pt x="838658" y="2388810"/>
                    </a:cubicBezTo>
                    <a:cubicBezTo>
                      <a:pt x="1010108" y="2545443"/>
                      <a:pt x="1292683" y="2759227"/>
                      <a:pt x="1302208" y="2820610"/>
                    </a:cubicBezTo>
                    <a:cubicBezTo>
                      <a:pt x="1311733" y="2881993"/>
                      <a:pt x="879933" y="2701018"/>
                      <a:pt x="895808" y="2757110"/>
                    </a:cubicBezTo>
                    <a:cubicBezTo>
                      <a:pt x="911683" y="2813202"/>
                      <a:pt x="1229183" y="3048152"/>
                      <a:pt x="1397458" y="3157160"/>
                    </a:cubicBezTo>
                    <a:cubicBezTo>
                      <a:pt x="1565733" y="3266168"/>
                      <a:pt x="1809150" y="3350835"/>
                      <a:pt x="1905458" y="3411160"/>
                    </a:cubicBezTo>
                    <a:cubicBezTo>
                      <a:pt x="2001766" y="3471485"/>
                      <a:pt x="1945675" y="3490535"/>
                      <a:pt x="1975308" y="3519110"/>
                    </a:cubicBezTo>
                    <a:cubicBezTo>
                      <a:pt x="2004941" y="3547685"/>
                      <a:pt x="2002825" y="3591077"/>
                      <a:pt x="2083258" y="3582610"/>
                    </a:cubicBezTo>
                    <a:cubicBezTo>
                      <a:pt x="2163691" y="3574143"/>
                      <a:pt x="2378533" y="3512760"/>
                      <a:pt x="2457908" y="3468310"/>
                    </a:cubicBezTo>
                    <a:cubicBezTo>
                      <a:pt x="2537283" y="3423860"/>
                      <a:pt x="2482250" y="3420685"/>
                      <a:pt x="2559508" y="3334960"/>
                    </a:cubicBez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7" name="Group 6"/>
              <p:cNvGrpSpPr/>
              <p:nvPr/>
            </p:nvGrpSpPr>
            <p:grpSpPr>
              <a:xfrm>
                <a:off x="13466446" y="1839839"/>
                <a:ext cx="4070080" cy="3960717"/>
                <a:chOff x="13466446" y="1839839"/>
                <a:chExt cx="4070080" cy="3960717"/>
              </a:xfrm>
            </p:grpSpPr>
            <p:sp>
              <p:nvSpPr>
                <p:cNvPr id="8" name="Freeform 7"/>
                <p:cNvSpPr/>
                <p:nvPr/>
              </p:nvSpPr>
              <p:spPr>
                <a:xfrm>
                  <a:off x="14381795" y="2529467"/>
                  <a:ext cx="2365059" cy="2926301"/>
                </a:xfrm>
                <a:custGeom>
                  <a:avLst/>
                  <a:gdLst>
                    <a:gd name="connsiteX0" fmla="*/ 903918 w 2453326"/>
                    <a:gd name="connsiteY0" fmla="*/ 3003764 h 3035514"/>
                    <a:gd name="connsiteX1" fmla="*/ 846768 w 2453326"/>
                    <a:gd name="connsiteY1" fmla="*/ 2832314 h 3035514"/>
                    <a:gd name="connsiteX2" fmla="*/ 713418 w 2453326"/>
                    <a:gd name="connsiteY2" fmla="*/ 2444964 h 3035514"/>
                    <a:gd name="connsiteX3" fmla="*/ 338768 w 2453326"/>
                    <a:gd name="connsiteY3" fmla="*/ 1924264 h 3035514"/>
                    <a:gd name="connsiteX4" fmla="*/ 2218 w 2453326"/>
                    <a:gd name="connsiteY4" fmla="*/ 857464 h 3035514"/>
                    <a:gd name="connsiteX5" fmla="*/ 205418 w 2453326"/>
                    <a:gd name="connsiteY5" fmla="*/ 228814 h 3035514"/>
                    <a:gd name="connsiteX6" fmla="*/ 453068 w 2453326"/>
                    <a:gd name="connsiteY6" fmla="*/ 63714 h 3035514"/>
                    <a:gd name="connsiteX7" fmla="*/ 770568 w 2453326"/>
                    <a:gd name="connsiteY7" fmla="*/ 214 h 3035514"/>
                    <a:gd name="connsiteX8" fmla="*/ 1831018 w 2453326"/>
                    <a:gd name="connsiteY8" fmla="*/ 44664 h 3035514"/>
                    <a:gd name="connsiteX9" fmla="*/ 2002468 w 2453326"/>
                    <a:gd name="connsiteY9" fmla="*/ 89114 h 3035514"/>
                    <a:gd name="connsiteX10" fmla="*/ 2243768 w 2453326"/>
                    <a:gd name="connsiteY10" fmla="*/ 317714 h 3035514"/>
                    <a:gd name="connsiteX11" fmla="*/ 2453318 w 2453326"/>
                    <a:gd name="connsiteY11" fmla="*/ 793964 h 3035514"/>
                    <a:gd name="connsiteX12" fmla="*/ 2250118 w 2453326"/>
                    <a:gd name="connsiteY12" fmla="*/ 1625814 h 3035514"/>
                    <a:gd name="connsiteX13" fmla="*/ 1843718 w 2453326"/>
                    <a:gd name="connsiteY13" fmla="*/ 2356064 h 3035514"/>
                    <a:gd name="connsiteX14" fmla="*/ 1551618 w 2453326"/>
                    <a:gd name="connsiteY14" fmla="*/ 2787864 h 3035514"/>
                    <a:gd name="connsiteX15" fmla="*/ 1405568 w 2453326"/>
                    <a:gd name="connsiteY15" fmla="*/ 3035514 h 30355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453326" h="3035514">
                      <a:moveTo>
                        <a:pt x="903918" y="3003764"/>
                      </a:moveTo>
                      <a:cubicBezTo>
                        <a:pt x="891218" y="2964605"/>
                        <a:pt x="878518" y="2925447"/>
                        <a:pt x="846768" y="2832314"/>
                      </a:cubicBezTo>
                      <a:cubicBezTo>
                        <a:pt x="815018" y="2739181"/>
                        <a:pt x="798085" y="2596306"/>
                        <a:pt x="713418" y="2444964"/>
                      </a:cubicBezTo>
                      <a:cubicBezTo>
                        <a:pt x="628751" y="2293622"/>
                        <a:pt x="457301" y="2188847"/>
                        <a:pt x="338768" y="1924264"/>
                      </a:cubicBezTo>
                      <a:cubicBezTo>
                        <a:pt x="220235" y="1659681"/>
                        <a:pt x="24443" y="1140039"/>
                        <a:pt x="2218" y="857464"/>
                      </a:cubicBezTo>
                      <a:cubicBezTo>
                        <a:pt x="-20007" y="574889"/>
                        <a:pt x="130276" y="361106"/>
                        <a:pt x="205418" y="228814"/>
                      </a:cubicBezTo>
                      <a:cubicBezTo>
                        <a:pt x="280560" y="96522"/>
                        <a:pt x="358876" y="101814"/>
                        <a:pt x="453068" y="63714"/>
                      </a:cubicBezTo>
                      <a:cubicBezTo>
                        <a:pt x="547260" y="25614"/>
                        <a:pt x="540910" y="3389"/>
                        <a:pt x="770568" y="214"/>
                      </a:cubicBezTo>
                      <a:cubicBezTo>
                        <a:pt x="1000226" y="-2961"/>
                        <a:pt x="1625702" y="29847"/>
                        <a:pt x="1831018" y="44664"/>
                      </a:cubicBezTo>
                      <a:cubicBezTo>
                        <a:pt x="2036334" y="59481"/>
                        <a:pt x="1933676" y="43606"/>
                        <a:pt x="2002468" y="89114"/>
                      </a:cubicBezTo>
                      <a:cubicBezTo>
                        <a:pt x="2071260" y="134622"/>
                        <a:pt x="2168626" y="200239"/>
                        <a:pt x="2243768" y="317714"/>
                      </a:cubicBezTo>
                      <a:cubicBezTo>
                        <a:pt x="2318910" y="435189"/>
                        <a:pt x="2452260" y="575947"/>
                        <a:pt x="2453318" y="793964"/>
                      </a:cubicBezTo>
                      <a:cubicBezTo>
                        <a:pt x="2454376" y="1011981"/>
                        <a:pt x="2351718" y="1365464"/>
                        <a:pt x="2250118" y="1625814"/>
                      </a:cubicBezTo>
                      <a:cubicBezTo>
                        <a:pt x="2148518" y="1886164"/>
                        <a:pt x="1960135" y="2162389"/>
                        <a:pt x="1843718" y="2356064"/>
                      </a:cubicBezTo>
                      <a:cubicBezTo>
                        <a:pt x="1727301" y="2549739"/>
                        <a:pt x="1624643" y="2674622"/>
                        <a:pt x="1551618" y="2787864"/>
                      </a:cubicBezTo>
                      <a:cubicBezTo>
                        <a:pt x="1478593" y="2901106"/>
                        <a:pt x="1442080" y="2968310"/>
                        <a:pt x="1405568" y="3035514"/>
                      </a:cubicBezTo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" name="Freeform 8"/>
                <p:cNvSpPr/>
                <p:nvPr/>
              </p:nvSpPr>
              <p:spPr>
                <a:xfrm>
                  <a:off x="14960756" y="2630978"/>
                  <a:ext cx="1244241" cy="2902878"/>
                </a:xfrm>
                <a:custGeom>
                  <a:avLst/>
                  <a:gdLst>
                    <a:gd name="connsiteX0" fmla="*/ 333513 w 1290677"/>
                    <a:gd name="connsiteY0" fmla="*/ 2949265 h 3011217"/>
                    <a:gd name="connsiteX1" fmla="*/ 366850 w 1290677"/>
                    <a:gd name="connsiteY1" fmla="*/ 2892115 h 3011217"/>
                    <a:gd name="connsiteX2" fmla="*/ 338275 w 1290677"/>
                    <a:gd name="connsiteY2" fmla="*/ 2749240 h 3011217"/>
                    <a:gd name="connsiteX3" fmla="*/ 281125 w 1290677"/>
                    <a:gd name="connsiteY3" fmla="*/ 2573028 h 3011217"/>
                    <a:gd name="connsiteX4" fmla="*/ 271600 w 1290677"/>
                    <a:gd name="connsiteY4" fmla="*/ 2234890 h 3011217"/>
                    <a:gd name="connsiteX5" fmla="*/ 266838 w 1290677"/>
                    <a:gd name="connsiteY5" fmla="*/ 2034865 h 3011217"/>
                    <a:gd name="connsiteX6" fmla="*/ 157300 w 1290677"/>
                    <a:gd name="connsiteY6" fmla="*/ 1549090 h 3011217"/>
                    <a:gd name="connsiteX7" fmla="*/ 138 w 1290677"/>
                    <a:gd name="connsiteY7" fmla="*/ 849003 h 3011217"/>
                    <a:gd name="connsiteX8" fmla="*/ 128725 w 1290677"/>
                    <a:gd name="connsiteY8" fmla="*/ 344178 h 3011217"/>
                    <a:gd name="connsiteX9" fmla="*/ 81100 w 1290677"/>
                    <a:gd name="connsiteY9" fmla="*/ 125103 h 3011217"/>
                    <a:gd name="connsiteX10" fmla="*/ 66813 w 1290677"/>
                    <a:gd name="connsiteY10" fmla="*/ 39378 h 3011217"/>
                    <a:gd name="connsiteX11" fmla="*/ 252550 w 1290677"/>
                    <a:gd name="connsiteY11" fmla="*/ 20328 h 3011217"/>
                    <a:gd name="connsiteX12" fmla="*/ 1105038 w 1290677"/>
                    <a:gd name="connsiteY12" fmla="*/ 1278 h 3011217"/>
                    <a:gd name="connsiteX13" fmla="*/ 1186000 w 1290677"/>
                    <a:gd name="connsiteY13" fmla="*/ 58428 h 3011217"/>
                    <a:gd name="connsiteX14" fmla="*/ 1133613 w 1290677"/>
                    <a:gd name="connsiteY14" fmla="*/ 106053 h 3011217"/>
                    <a:gd name="connsiteX15" fmla="*/ 1105038 w 1290677"/>
                    <a:gd name="connsiteY15" fmla="*/ 191778 h 3011217"/>
                    <a:gd name="connsiteX16" fmla="*/ 1119325 w 1290677"/>
                    <a:gd name="connsiteY16" fmla="*/ 296553 h 3011217"/>
                    <a:gd name="connsiteX17" fmla="*/ 1233625 w 1290677"/>
                    <a:gd name="connsiteY17" fmla="*/ 439428 h 3011217"/>
                    <a:gd name="connsiteX18" fmla="*/ 1286013 w 1290677"/>
                    <a:gd name="connsiteY18" fmla="*/ 825190 h 3011217"/>
                    <a:gd name="connsiteX19" fmla="*/ 1119325 w 1290677"/>
                    <a:gd name="connsiteY19" fmla="*/ 1191903 h 3011217"/>
                    <a:gd name="connsiteX20" fmla="*/ 933588 w 1290677"/>
                    <a:gd name="connsiteY20" fmla="*/ 1501465 h 3011217"/>
                    <a:gd name="connsiteX21" fmla="*/ 962163 w 1290677"/>
                    <a:gd name="connsiteY21" fmla="*/ 1906278 h 3011217"/>
                    <a:gd name="connsiteX22" fmla="*/ 890725 w 1290677"/>
                    <a:gd name="connsiteY22" fmla="*/ 2387290 h 3011217"/>
                    <a:gd name="connsiteX23" fmla="*/ 814525 w 1290677"/>
                    <a:gd name="connsiteY23" fmla="*/ 2758765 h 3011217"/>
                    <a:gd name="connsiteX24" fmla="*/ 800238 w 1290677"/>
                    <a:gd name="connsiteY24" fmla="*/ 2958790 h 3011217"/>
                    <a:gd name="connsiteX25" fmla="*/ 805000 w 1290677"/>
                    <a:gd name="connsiteY25" fmla="*/ 3011178 h 3011217"/>
                    <a:gd name="connsiteX26" fmla="*/ 333513 w 1290677"/>
                    <a:gd name="connsiteY26" fmla="*/ 2949265 h 30112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1290677" h="3011217">
                      <a:moveTo>
                        <a:pt x="333513" y="2949265"/>
                      </a:moveTo>
                      <a:cubicBezTo>
                        <a:pt x="260488" y="2929421"/>
                        <a:pt x="366056" y="2925452"/>
                        <a:pt x="366850" y="2892115"/>
                      </a:cubicBezTo>
                      <a:cubicBezTo>
                        <a:pt x="367644" y="2858778"/>
                        <a:pt x="352562" y="2802421"/>
                        <a:pt x="338275" y="2749240"/>
                      </a:cubicBezTo>
                      <a:cubicBezTo>
                        <a:pt x="323988" y="2696059"/>
                        <a:pt x="292237" y="2658753"/>
                        <a:pt x="281125" y="2573028"/>
                      </a:cubicBezTo>
                      <a:cubicBezTo>
                        <a:pt x="270013" y="2487303"/>
                        <a:pt x="273981" y="2324584"/>
                        <a:pt x="271600" y="2234890"/>
                      </a:cubicBezTo>
                      <a:cubicBezTo>
                        <a:pt x="269219" y="2145196"/>
                        <a:pt x="285888" y="2149165"/>
                        <a:pt x="266838" y="2034865"/>
                      </a:cubicBezTo>
                      <a:cubicBezTo>
                        <a:pt x="247788" y="1920565"/>
                        <a:pt x="157300" y="1549090"/>
                        <a:pt x="157300" y="1549090"/>
                      </a:cubicBezTo>
                      <a:cubicBezTo>
                        <a:pt x="112850" y="1351446"/>
                        <a:pt x="4900" y="1049822"/>
                        <a:pt x="138" y="849003"/>
                      </a:cubicBezTo>
                      <a:cubicBezTo>
                        <a:pt x="-4624" y="648184"/>
                        <a:pt x="115231" y="464828"/>
                        <a:pt x="128725" y="344178"/>
                      </a:cubicBezTo>
                      <a:cubicBezTo>
                        <a:pt x="142219" y="223528"/>
                        <a:pt x="91419" y="175903"/>
                        <a:pt x="81100" y="125103"/>
                      </a:cubicBezTo>
                      <a:cubicBezTo>
                        <a:pt x="70781" y="74303"/>
                        <a:pt x="38238" y="56840"/>
                        <a:pt x="66813" y="39378"/>
                      </a:cubicBezTo>
                      <a:cubicBezTo>
                        <a:pt x="95388" y="21916"/>
                        <a:pt x="79513" y="26678"/>
                        <a:pt x="252550" y="20328"/>
                      </a:cubicBezTo>
                      <a:cubicBezTo>
                        <a:pt x="425587" y="13978"/>
                        <a:pt x="949463" y="-5072"/>
                        <a:pt x="1105038" y="1278"/>
                      </a:cubicBezTo>
                      <a:cubicBezTo>
                        <a:pt x="1260613" y="7628"/>
                        <a:pt x="1181237" y="40965"/>
                        <a:pt x="1186000" y="58428"/>
                      </a:cubicBezTo>
                      <a:cubicBezTo>
                        <a:pt x="1190763" y="75891"/>
                        <a:pt x="1147107" y="83828"/>
                        <a:pt x="1133613" y="106053"/>
                      </a:cubicBezTo>
                      <a:cubicBezTo>
                        <a:pt x="1120119" y="128278"/>
                        <a:pt x="1107419" y="160028"/>
                        <a:pt x="1105038" y="191778"/>
                      </a:cubicBezTo>
                      <a:cubicBezTo>
                        <a:pt x="1102657" y="223528"/>
                        <a:pt x="1097894" y="255278"/>
                        <a:pt x="1119325" y="296553"/>
                      </a:cubicBezTo>
                      <a:cubicBezTo>
                        <a:pt x="1140756" y="337828"/>
                        <a:pt x="1205844" y="351322"/>
                        <a:pt x="1233625" y="439428"/>
                      </a:cubicBezTo>
                      <a:cubicBezTo>
                        <a:pt x="1261406" y="527534"/>
                        <a:pt x="1305063" y="699778"/>
                        <a:pt x="1286013" y="825190"/>
                      </a:cubicBezTo>
                      <a:cubicBezTo>
                        <a:pt x="1266963" y="950602"/>
                        <a:pt x="1178062" y="1079191"/>
                        <a:pt x="1119325" y="1191903"/>
                      </a:cubicBezTo>
                      <a:cubicBezTo>
                        <a:pt x="1060588" y="1304615"/>
                        <a:pt x="959782" y="1382402"/>
                        <a:pt x="933588" y="1501465"/>
                      </a:cubicBezTo>
                      <a:cubicBezTo>
                        <a:pt x="907394" y="1620527"/>
                        <a:pt x="969307" y="1758640"/>
                        <a:pt x="962163" y="1906278"/>
                      </a:cubicBezTo>
                      <a:cubicBezTo>
                        <a:pt x="955019" y="2053915"/>
                        <a:pt x="915331" y="2245209"/>
                        <a:pt x="890725" y="2387290"/>
                      </a:cubicBezTo>
                      <a:cubicBezTo>
                        <a:pt x="866119" y="2529371"/>
                        <a:pt x="829606" y="2663515"/>
                        <a:pt x="814525" y="2758765"/>
                      </a:cubicBezTo>
                      <a:cubicBezTo>
                        <a:pt x="799444" y="2854015"/>
                        <a:pt x="801825" y="2916721"/>
                        <a:pt x="800238" y="2958790"/>
                      </a:cubicBezTo>
                      <a:cubicBezTo>
                        <a:pt x="798651" y="3000859"/>
                        <a:pt x="879612" y="3011972"/>
                        <a:pt x="805000" y="3011178"/>
                      </a:cubicBezTo>
                      <a:cubicBezTo>
                        <a:pt x="730388" y="3010384"/>
                        <a:pt x="406538" y="2969109"/>
                        <a:pt x="333513" y="2949265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" name="Freeform 9"/>
                <p:cNvSpPr/>
                <p:nvPr/>
              </p:nvSpPr>
              <p:spPr>
                <a:xfrm>
                  <a:off x="15130693" y="2884942"/>
                  <a:ext cx="928376" cy="2445084"/>
                </a:xfrm>
                <a:custGeom>
                  <a:avLst/>
                  <a:gdLst>
                    <a:gd name="connsiteX0" fmla="*/ 217450 w 963024"/>
                    <a:gd name="connsiteY0" fmla="*/ 2526116 h 2536337"/>
                    <a:gd name="connsiteX1" fmla="*/ 129768 w 963024"/>
                    <a:gd name="connsiteY1" fmla="*/ 2225491 h 2536337"/>
                    <a:gd name="connsiteX2" fmla="*/ 167346 w 963024"/>
                    <a:gd name="connsiteY2" fmla="*/ 1812133 h 2536337"/>
                    <a:gd name="connsiteX3" fmla="*/ 129768 w 963024"/>
                    <a:gd name="connsiteY3" fmla="*/ 1448878 h 2536337"/>
                    <a:gd name="connsiteX4" fmla="*/ 54611 w 963024"/>
                    <a:gd name="connsiteY4" fmla="*/ 822576 h 2536337"/>
                    <a:gd name="connsiteX5" fmla="*/ 17033 w 963024"/>
                    <a:gd name="connsiteY5" fmla="*/ 309009 h 2536337"/>
                    <a:gd name="connsiteX6" fmla="*/ 342710 w 963024"/>
                    <a:gd name="connsiteY6" fmla="*/ 8385 h 2536337"/>
                    <a:gd name="connsiteX7" fmla="*/ 831225 w 963024"/>
                    <a:gd name="connsiteY7" fmla="*/ 121119 h 2536337"/>
                    <a:gd name="connsiteX8" fmla="*/ 956485 w 963024"/>
                    <a:gd name="connsiteY8" fmla="*/ 509426 h 2536337"/>
                    <a:gd name="connsiteX9" fmla="*/ 680913 w 963024"/>
                    <a:gd name="connsiteY9" fmla="*/ 1223409 h 2536337"/>
                    <a:gd name="connsiteX10" fmla="*/ 705965 w 963024"/>
                    <a:gd name="connsiteY10" fmla="*/ 1549086 h 2536337"/>
                    <a:gd name="connsiteX11" fmla="*/ 655861 w 963024"/>
                    <a:gd name="connsiteY11" fmla="*/ 2263070 h 2536337"/>
                    <a:gd name="connsiteX12" fmla="*/ 605757 w 963024"/>
                    <a:gd name="connsiteY12" fmla="*/ 2513590 h 2536337"/>
                    <a:gd name="connsiteX13" fmla="*/ 580705 w 963024"/>
                    <a:gd name="connsiteY13" fmla="*/ 2526116 h 2536337"/>
                    <a:gd name="connsiteX14" fmla="*/ 405340 w 963024"/>
                    <a:gd name="connsiteY14" fmla="*/ 2526116 h 2536337"/>
                    <a:gd name="connsiteX15" fmla="*/ 217450 w 963024"/>
                    <a:gd name="connsiteY15" fmla="*/ 2526116 h 2536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963024" h="2536337">
                      <a:moveTo>
                        <a:pt x="217450" y="2526116"/>
                      </a:moveTo>
                      <a:cubicBezTo>
                        <a:pt x="177784" y="2435302"/>
                        <a:pt x="138119" y="2344488"/>
                        <a:pt x="129768" y="2225491"/>
                      </a:cubicBezTo>
                      <a:cubicBezTo>
                        <a:pt x="121417" y="2106494"/>
                        <a:pt x="167346" y="1941568"/>
                        <a:pt x="167346" y="1812133"/>
                      </a:cubicBezTo>
                      <a:cubicBezTo>
                        <a:pt x="167346" y="1682698"/>
                        <a:pt x="148557" y="1613804"/>
                        <a:pt x="129768" y="1448878"/>
                      </a:cubicBezTo>
                      <a:cubicBezTo>
                        <a:pt x="110979" y="1283952"/>
                        <a:pt x="73400" y="1012554"/>
                        <a:pt x="54611" y="822576"/>
                      </a:cubicBezTo>
                      <a:cubicBezTo>
                        <a:pt x="35822" y="632598"/>
                        <a:pt x="-30983" y="444707"/>
                        <a:pt x="17033" y="309009"/>
                      </a:cubicBezTo>
                      <a:cubicBezTo>
                        <a:pt x="65049" y="173311"/>
                        <a:pt x="207011" y="39700"/>
                        <a:pt x="342710" y="8385"/>
                      </a:cubicBezTo>
                      <a:cubicBezTo>
                        <a:pt x="478409" y="-22930"/>
                        <a:pt x="728929" y="37612"/>
                        <a:pt x="831225" y="121119"/>
                      </a:cubicBezTo>
                      <a:cubicBezTo>
                        <a:pt x="933521" y="204626"/>
                        <a:pt x="981537" y="325711"/>
                        <a:pt x="956485" y="509426"/>
                      </a:cubicBezTo>
                      <a:cubicBezTo>
                        <a:pt x="931433" y="693141"/>
                        <a:pt x="722666" y="1050132"/>
                        <a:pt x="680913" y="1223409"/>
                      </a:cubicBezTo>
                      <a:cubicBezTo>
                        <a:pt x="639160" y="1396686"/>
                        <a:pt x="710140" y="1375809"/>
                        <a:pt x="705965" y="1549086"/>
                      </a:cubicBezTo>
                      <a:cubicBezTo>
                        <a:pt x="701790" y="1722363"/>
                        <a:pt x="672562" y="2102319"/>
                        <a:pt x="655861" y="2263070"/>
                      </a:cubicBezTo>
                      <a:cubicBezTo>
                        <a:pt x="639160" y="2423821"/>
                        <a:pt x="618283" y="2469749"/>
                        <a:pt x="605757" y="2513590"/>
                      </a:cubicBezTo>
                      <a:cubicBezTo>
                        <a:pt x="593231" y="2557431"/>
                        <a:pt x="614108" y="2524028"/>
                        <a:pt x="580705" y="2526116"/>
                      </a:cubicBezTo>
                      <a:cubicBezTo>
                        <a:pt x="547302" y="2528204"/>
                        <a:pt x="405340" y="2526116"/>
                        <a:pt x="405340" y="2526116"/>
                      </a:cubicBezTo>
                      <a:lnTo>
                        <a:pt x="217450" y="2526116"/>
                      </a:lnTo>
                      <a:close/>
                    </a:path>
                  </a:pathLst>
                </a:custGeom>
                <a:solidFill>
                  <a:schemeClr val="accent6">
                    <a:lumMod val="75000"/>
                    <a:alpha val="77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" name="Freeform 10"/>
                <p:cNvSpPr/>
                <p:nvPr/>
              </p:nvSpPr>
              <p:spPr>
                <a:xfrm>
                  <a:off x="17138626" y="2474580"/>
                  <a:ext cx="397900" cy="42851"/>
                </a:xfrm>
                <a:custGeom>
                  <a:avLst/>
                  <a:gdLst>
                    <a:gd name="connsiteX0" fmla="*/ 0 w 412750"/>
                    <a:gd name="connsiteY0" fmla="*/ 0 h 44450"/>
                    <a:gd name="connsiteX1" fmla="*/ 412750 w 412750"/>
                    <a:gd name="connsiteY1" fmla="*/ 44450 h 44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12750" h="44450">
                      <a:moveTo>
                        <a:pt x="0" y="0"/>
                      </a:moveTo>
                      <a:lnTo>
                        <a:pt x="412750" y="44450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2" name="Freeform 11"/>
                <p:cNvSpPr/>
                <p:nvPr/>
              </p:nvSpPr>
              <p:spPr>
                <a:xfrm>
                  <a:off x="14694240" y="2461962"/>
                  <a:ext cx="1708484" cy="3131781"/>
                </a:xfrm>
                <a:custGeom>
                  <a:avLst/>
                  <a:gdLst>
                    <a:gd name="connsiteX0" fmla="*/ 798434 w 1772246"/>
                    <a:gd name="connsiteY0" fmla="*/ 3208046 h 3248663"/>
                    <a:gd name="connsiteX1" fmla="*/ 580720 w 1772246"/>
                    <a:gd name="connsiteY1" fmla="*/ 3019360 h 3248663"/>
                    <a:gd name="connsiteX2" fmla="*/ 450092 w 1772246"/>
                    <a:gd name="connsiteY2" fmla="*/ 2482332 h 3248663"/>
                    <a:gd name="connsiteX3" fmla="*/ 203349 w 1772246"/>
                    <a:gd name="connsiteY3" fmla="*/ 1727589 h 3248663"/>
                    <a:gd name="connsiteX4" fmla="*/ 72720 w 1772246"/>
                    <a:gd name="connsiteY4" fmla="*/ 1103475 h 3248663"/>
                    <a:gd name="connsiteX5" fmla="*/ 130777 w 1772246"/>
                    <a:gd name="connsiteY5" fmla="*/ 595475 h 3248663"/>
                    <a:gd name="connsiteX6" fmla="*/ 130777 w 1772246"/>
                    <a:gd name="connsiteY6" fmla="*/ 406789 h 3248663"/>
                    <a:gd name="connsiteX7" fmla="*/ 149 w 1772246"/>
                    <a:gd name="connsiteY7" fmla="*/ 218103 h 3248663"/>
                    <a:gd name="connsiteX8" fmla="*/ 159806 w 1772246"/>
                    <a:gd name="connsiteY8" fmla="*/ 72960 h 3248663"/>
                    <a:gd name="connsiteX9" fmla="*/ 900034 w 1772246"/>
                    <a:gd name="connsiteY9" fmla="*/ 389 h 3248663"/>
                    <a:gd name="connsiteX10" fmla="*/ 1567692 w 1772246"/>
                    <a:gd name="connsiteY10" fmla="*/ 101989 h 3248663"/>
                    <a:gd name="connsiteX11" fmla="*/ 1669292 w 1772246"/>
                    <a:gd name="connsiteY11" fmla="*/ 203589 h 3248663"/>
                    <a:gd name="connsiteX12" fmla="*/ 1625749 w 1772246"/>
                    <a:gd name="connsiteY12" fmla="*/ 319703 h 3248663"/>
                    <a:gd name="connsiteX13" fmla="*/ 1770892 w 1772246"/>
                    <a:gd name="connsiteY13" fmla="*/ 697075 h 3248663"/>
                    <a:gd name="connsiteX14" fmla="*/ 1683806 w 1772246"/>
                    <a:gd name="connsiteY14" fmla="*/ 1379246 h 3248663"/>
                    <a:gd name="connsiteX15" fmla="*/ 1451577 w 1772246"/>
                    <a:gd name="connsiteY15" fmla="*/ 1814675 h 3248663"/>
                    <a:gd name="connsiteX16" fmla="*/ 1320949 w 1772246"/>
                    <a:gd name="connsiteY16" fmla="*/ 2496846 h 3248663"/>
                    <a:gd name="connsiteX17" fmla="*/ 1045177 w 1772246"/>
                    <a:gd name="connsiteY17" fmla="*/ 3179018 h 3248663"/>
                    <a:gd name="connsiteX18" fmla="*/ 798434 w 1772246"/>
                    <a:gd name="connsiteY18" fmla="*/ 3208046 h 32486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772246" h="3248663">
                      <a:moveTo>
                        <a:pt x="798434" y="3208046"/>
                      </a:moveTo>
                      <a:cubicBezTo>
                        <a:pt x="721025" y="3181436"/>
                        <a:pt x="638777" y="3140312"/>
                        <a:pt x="580720" y="3019360"/>
                      </a:cubicBezTo>
                      <a:cubicBezTo>
                        <a:pt x="522663" y="2898408"/>
                        <a:pt x="512987" y="2697627"/>
                        <a:pt x="450092" y="2482332"/>
                      </a:cubicBezTo>
                      <a:cubicBezTo>
                        <a:pt x="387197" y="2267037"/>
                        <a:pt x="266244" y="1957399"/>
                        <a:pt x="203349" y="1727589"/>
                      </a:cubicBezTo>
                      <a:cubicBezTo>
                        <a:pt x="140454" y="1497779"/>
                        <a:pt x="84815" y="1292161"/>
                        <a:pt x="72720" y="1103475"/>
                      </a:cubicBezTo>
                      <a:cubicBezTo>
                        <a:pt x="60625" y="914789"/>
                        <a:pt x="121101" y="711589"/>
                        <a:pt x="130777" y="595475"/>
                      </a:cubicBezTo>
                      <a:cubicBezTo>
                        <a:pt x="140453" y="479361"/>
                        <a:pt x="152548" y="469684"/>
                        <a:pt x="130777" y="406789"/>
                      </a:cubicBezTo>
                      <a:cubicBezTo>
                        <a:pt x="109006" y="343894"/>
                        <a:pt x="-4689" y="273741"/>
                        <a:pt x="149" y="218103"/>
                      </a:cubicBezTo>
                      <a:cubicBezTo>
                        <a:pt x="4987" y="162465"/>
                        <a:pt x="9825" y="109246"/>
                        <a:pt x="159806" y="72960"/>
                      </a:cubicBezTo>
                      <a:cubicBezTo>
                        <a:pt x="309787" y="36674"/>
                        <a:pt x="665386" y="-4449"/>
                        <a:pt x="900034" y="389"/>
                      </a:cubicBezTo>
                      <a:cubicBezTo>
                        <a:pt x="1134682" y="5227"/>
                        <a:pt x="1439482" y="68122"/>
                        <a:pt x="1567692" y="101989"/>
                      </a:cubicBezTo>
                      <a:cubicBezTo>
                        <a:pt x="1695902" y="135856"/>
                        <a:pt x="1659616" y="167303"/>
                        <a:pt x="1669292" y="203589"/>
                      </a:cubicBezTo>
                      <a:cubicBezTo>
                        <a:pt x="1678968" y="239875"/>
                        <a:pt x="1608816" y="237455"/>
                        <a:pt x="1625749" y="319703"/>
                      </a:cubicBezTo>
                      <a:cubicBezTo>
                        <a:pt x="1642682" y="401951"/>
                        <a:pt x="1761216" y="520484"/>
                        <a:pt x="1770892" y="697075"/>
                      </a:cubicBezTo>
                      <a:cubicBezTo>
                        <a:pt x="1780568" y="873665"/>
                        <a:pt x="1737025" y="1192979"/>
                        <a:pt x="1683806" y="1379246"/>
                      </a:cubicBezTo>
                      <a:cubicBezTo>
                        <a:pt x="1630587" y="1565513"/>
                        <a:pt x="1512053" y="1628408"/>
                        <a:pt x="1451577" y="1814675"/>
                      </a:cubicBezTo>
                      <a:cubicBezTo>
                        <a:pt x="1391101" y="2000942"/>
                        <a:pt x="1388682" y="2269456"/>
                        <a:pt x="1320949" y="2496846"/>
                      </a:cubicBezTo>
                      <a:cubicBezTo>
                        <a:pt x="1253216" y="2724236"/>
                        <a:pt x="1137101" y="3060485"/>
                        <a:pt x="1045177" y="3179018"/>
                      </a:cubicBezTo>
                      <a:cubicBezTo>
                        <a:pt x="953253" y="3297551"/>
                        <a:pt x="875843" y="3234656"/>
                        <a:pt x="798434" y="3208046"/>
                      </a:cubicBezTo>
                      <a:close/>
                    </a:path>
                  </a:pathLst>
                </a:custGeom>
                <a:noFill/>
                <a:ln w="38100">
                  <a:solidFill>
                    <a:srgbClr val="FFFF00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3" name="Freeform 12"/>
                <p:cNvSpPr/>
                <p:nvPr/>
              </p:nvSpPr>
              <p:spPr>
                <a:xfrm>
                  <a:off x="14321680" y="1839839"/>
                  <a:ext cx="2184615" cy="1478065"/>
                </a:xfrm>
                <a:custGeom>
                  <a:avLst/>
                  <a:gdLst>
                    <a:gd name="connsiteX0" fmla="*/ 4252 w 2266147"/>
                    <a:gd name="connsiteY0" fmla="*/ 506030 h 1533228"/>
                    <a:gd name="connsiteX1" fmla="*/ 207452 w 2266147"/>
                    <a:gd name="connsiteY1" fmla="*/ 728280 h 1533228"/>
                    <a:gd name="connsiteX2" fmla="*/ 242377 w 2266147"/>
                    <a:gd name="connsiteY2" fmla="*/ 639380 h 1533228"/>
                    <a:gd name="connsiteX3" fmla="*/ 486852 w 2266147"/>
                    <a:gd name="connsiteY3" fmla="*/ 921955 h 1533228"/>
                    <a:gd name="connsiteX4" fmla="*/ 667827 w 2266147"/>
                    <a:gd name="connsiteY4" fmla="*/ 896555 h 1533228"/>
                    <a:gd name="connsiteX5" fmla="*/ 969452 w 2266147"/>
                    <a:gd name="connsiteY5" fmla="*/ 1226755 h 1533228"/>
                    <a:gd name="connsiteX6" fmla="*/ 1118677 w 2266147"/>
                    <a:gd name="connsiteY6" fmla="*/ 1423605 h 1533228"/>
                    <a:gd name="connsiteX7" fmla="*/ 1220277 w 2266147"/>
                    <a:gd name="connsiteY7" fmla="*/ 1350580 h 1533228"/>
                    <a:gd name="connsiteX8" fmla="*/ 1347277 w 2266147"/>
                    <a:gd name="connsiteY8" fmla="*/ 1528380 h 1533228"/>
                    <a:gd name="connsiteX9" fmla="*/ 1566352 w 2266147"/>
                    <a:gd name="connsiteY9" fmla="*/ 1121980 h 1533228"/>
                    <a:gd name="connsiteX10" fmla="*/ 1613977 w 2266147"/>
                    <a:gd name="connsiteY10" fmla="*/ 1153730 h 1533228"/>
                    <a:gd name="connsiteX11" fmla="*/ 1788602 w 2266147"/>
                    <a:gd name="connsiteY11" fmla="*/ 931480 h 1533228"/>
                    <a:gd name="connsiteX12" fmla="*/ 1906077 w 2266147"/>
                    <a:gd name="connsiteY12" fmla="*/ 1052130 h 1533228"/>
                    <a:gd name="connsiteX13" fmla="*/ 2141027 w 2266147"/>
                    <a:gd name="connsiteY13" fmla="*/ 744155 h 1533228"/>
                    <a:gd name="connsiteX14" fmla="*/ 2233102 w 2266147"/>
                    <a:gd name="connsiteY14" fmla="*/ 604455 h 1533228"/>
                    <a:gd name="connsiteX15" fmla="*/ 2258502 w 2266147"/>
                    <a:gd name="connsiteY15" fmla="*/ 560005 h 1533228"/>
                    <a:gd name="connsiteX16" fmla="*/ 2261677 w 2266147"/>
                    <a:gd name="connsiteY16" fmla="*/ 553655 h 1533228"/>
                    <a:gd name="connsiteX17" fmla="*/ 2201352 w 2266147"/>
                    <a:gd name="connsiteY17" fmla="*/ 531430 h 1533228"/>
                    <a:gd name="connsiteX18" fmla="*/ 2083877 w 2266147"/>
                    <a:gd name="connsiteY18" fmla="*/ 477455 h 1533228"/>
                    <a:gd name="connsiteX19" fmla="*/ 1883852 w 2266147"/>
                    <a:gd name="connsiteY19" fmla="*/ 344105 h 1533228"/>
                    <a:gd name="connsiteX20" fmla="*/ 1766377 w 2266147"/>
                    <a:gd name="connsiteY20" fmla="*/ 261555 h 1533228"/>
                    <a:gd name="connsiteX21" fmla="*/ 1629852 w 2266147"/>
                    <a:gd name="connsiteY21" fmla="*/ 163130 h 1533228"/>
                    <a:gd name="connsiteX22" fmla="*/ 1528252 w 2266147"/>
                    <a:gd name="connsiteY22" fmla="*/ 99630 h 1533228"/>
                    <a:gd name="connsiteX23" fmla="*/ 1433002 w 2266147"/>
                    <a:gd name="connsiteY23" fmla="*/ 42480 h 1533228"/>
                    <a:gd name="connsiteX24" fmla="*/ 1401252 w 2266147"/>
                    <a:gd name="connsiteY24" fmla="*/ 29780 h 1533228"/>
                    <a:gd name="connsiteX25" fmla="*/ 1375852 w 2266147"/>
                    <a:gd name="connsiteY25" fmla="*/ 23430 h 1533228"/>
                    <a:gd name="connsiteX26" fmla="*/ 1375852 w 2266147"/>
                    <a:gd name="connsiteY26" fmla="*/ 55180 h 1533228"/>
                    <a:gd name="connsiteX27" fmla="*/ 1375852 w 2266147"/>
                    <a:gd name="connsiteY27" fmla="*/ 71055 h 1533228"/>
                    <a:gd name="connsiteX28" fmla="*/ 1363152 w 2266147"/>
                    <a:gd name="connsiteY28" fmla="*/ 83755 h 1533228"/>
                    <a:gd name="connsiteX29" fmla="*/ 1334577 w 2266147"/>
                    <a:gd name="connsiteY29" fmla="*/ 86930 h 1533228"/>
                    <a:gd name="connsiteX30" fmla="*/ 1306002 w 2266147"/>
                    <a:gd name="connsiteY30" fmla="*/ 86930 h 1533228"/>
                    <a:gd name="connsiteX31" fmla="*/ 1277427 w 2266147"/>
                    <a:gd name="connsiteY31" fmla="*/ 74230 h 1533228"/>
                    <a:gd name="connsiteX32" fmla="*/ 1277427 w 2266147"/>
                    <a:gd name="connsiteY32" fmla="*/ 67880 h 1533228"/>
                    <a:gd name="connsiteX33" fmla="*/ 1293302 w 2266147"/>
                    <a:gd name="connsiteY33" fmla="*/ 32955 h 1533228"/>
                    <a:gd name="connsiteX34" fmla="*/ 1296477 w 2266147"/>
                    <a:gd name="connsiteY34" fmla="*/ 20255 h 1533228"/>
                    <a:gd name="connsiteX35" fmla="*/ 1299652 w 2266147"/>
                    <a:gd name="connsiteY35" fmla="*/ 10730 h 1533228"/>
                    <a:gd name="connsiteX36" fmla="*/ 1290127 w 2266147"/>
                    <a:gd name="connsiteY36" fmla="*/ 1205 h 1533228"/>
                    <a:gd name="connsiteX37" fmla="*/ 1252027 w 2266147"/>
                    <a:gd name="connsiteY37" fmla="*/ 4380 h 1533228"/>
                    <a:gd name="connsiteX38" fmla="*/ 1169477 w 2266147"/>
                    <a:gd name="connsiteY38" fmla="*/ 39305 h 1533228"/>
                    <a:gd name="connsiteX39" fmla="*/ 1042477 w 2266147"/>
                    <a:gd name="connsiteY39" fmla="*/ 99630 h 1533228"/>
                    <a:gd name="connsiteX40" fmla="*/ 896427 w 2266147"/>
                    <a:gd name="connsiteY40" fmla="*/ 179005 h 1533228"/>
                    <a:gd name="connsiteX41" fmla="*/ 724977 w 2266147"/>
                    <a:gd name="connsiteY41" fmla="*/ 267905 h 1533228"/>
                    <a:gd name="connsiteX42" fmla="*/ 531302 w 2266147"/>
                    <a:gd name="connsiteY42" fmla="*/ 356805 h 1533228"/>
                    <a:gd name="connsiteX43" fmla="*/ 404302 w 2266147"/>
                    <a:gd name="connsiteY43" fmla="*/ 407605 h 1533228"/>
                    <a:gd name="connsiteX44" fmla="*/ 201102 w 2266147"/>
                    <a:gd name="connsiteY44" fmla="*/ 461580 h 1533228"/>
                    <a:gd name="connsiteX45" fmla="*/ 80452 w 2266147"/>
                    <a:gd name="connsiteY45" fmla="*/ 486980 h 1533228"/>
                    <a:gd name="connsiteX46" fmla="*/ 4252 w 2266147"/>
                    <a:gd name="connsiteY46" fmla="*/ 506030 h 15332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</a:cxnLst>
                  <a:rect l="l" t="t" r="r" b="b"/>
                  <a:pathLst>
                    <a:path w="2266147" h="1533228">
                      <a:moveTo>
                        <a:pt x="4252" y="506030"/>
                      </a:moveTo>
                      <a:cubicBezTo>
                        <a:pt x="25419" y="546247"/>
                        <a:pt x="167765" y="706055"/>
                        <a:pt x="207452" y="728280"/>
                      </a:cubicBezTo>
                      <a:cubicBezTo>
                        <a:pt x="247139" y="750505"/>
                        <a:pt x="195810" y="607101"/>
                        <a:pt x="242377" y="639380"/>
                      </a:cubicBezTo>
                      <a:cubicBezTo>
                        <a:pt x="288944" y="671659"/>
                        <a:pt x="415944" y="879093"/>
                        <a:pt x="486852" y="921955"/>
                      </a:cubicBezTo>
                      <a:cubicBezTo>
                        <a:pt x="557760" y="964817"/>
                        <a:pt x="587394" y="845755"/>
                        <a:pt x="667827" y="896555"/>
                      </a:cubicBezTo>
                      <a:cubicBezTo>
                        <a:pt x="748260" y="947355"/>
                        <a:pt x="894310" y="1138913"/>
                        <a:pt x="969452" y="1226755"/>
                      </a:cubicBezTo>
                      <a:cubicBezTo>
                        <a:pt x="1044594" y="1314597"/>
                        <a:pt x="1076873" y="1402968"/>
                        <a:pt x="1118677" y="1423605"/>
                      </a:cubicBezTo>
                      <a:cubicBezTo>
                        <a:pt x="1160481" y="1444243"/>
                        <a:pt x="1182177" y="1333118"/>
                        <a:pt x="1220277" y="1350580"/>
                      </a:cubicBezTo>
                      <a:cubicBezTo>
                        <a:pt x="1258377" y="1368042"/>
                        <a:pt x="1289598" y="1566480"/>
                        <a:pt x="1347277" y="1528380"/>
                      </a:cubicBezTo>
                      <a:cubicBezTo>
                        <a:pt x="1404956" y="1490280"/>
                        <a:pt x="1521902" y="1184422"/>
                        <a:pt x="1566352" y="1121980"/>
                      </a:cubicBezTo>
                      <a:cubicBezTo>
                        <a:pt x="1610802" y="1059538"/>
                        <a:pt x="1576935" y="1185480"/>
                        <a:pt x="1613977" y="1153730"/>
                      </a:cubicBezTo>
                      <a:cubicBezTo>
                        <a:pt x="1651019" y="1121980"/>
                        <a:pt x="1739919" y="948413"/>
                        <a:pt x="1788602" y="931480"/>
                      </a:cubicBezTo>
                      <a:cubicBezTo>
                        <a:pt x="1837285" y="914547"/>
                        <a:pt x="1847339" y="1083351"/>
                        <a:pt x="1906077" y="1052130"/>
                      </a:cubicBezTo>
                      <a:cubicBezTo>
                        <a:pt x="1964815" y="1020909"/>
                        <a:pt x="2086523" y="818767"/>
                        <a:pt x="2141027" y="744155"/>
                      </a:cubicBezTo>
                      <a:cubicBezTo>
                        <a:pt x="2195531" y="669543"/>
                        <a:pt x="2213523" y="635147"/>
                        <a:pt x="2233102" y="604455"/>
                      </a:cubicBezTo>
                      <a:cubicBezTo>
                        <a:pt x="2252681" y="573763"/>
                        <a:pt x="2253739" y="568472"/>
                        <a:pt x="2258502" y="560005"/>
                      </a:cubicBezTo>
                      <a:cubicBezTo>
                        <a:pt x="2263265" y="551538"/>
                        <a:pt x="2271202" y="558418"/>
                        <a:pt x="2261677" y="553655"/>
                      </a:cubicBezTo>
                      <a:cubicBezTo>
                        <a:pt x="2252152" y="548892"/>
                        <a:pt x="2230985" y="544130"/>
                        <a:pt x="2201352" y="531430"/>
                      </a:cubicBezTo>
                      <a:cubicBezTo>
                        <a:pt x="2171719" y="518730"/>
                        <a:pt x="2136793" y="508676"/>
                        <a:pt x="2083877" y="477455"/>
                      </a:cubicBezTo>
                      <a:cubicBezTo>
                        <a:pt x="2030961" y="446234"/>
                        <a:pt x="1936769" y="380088"/>
                        <a:pt x="1883852" y="344105"/>
                      </a:cubicBezTo>
                      <a:cubicBezTo>
                        <a:pt x="1830935" y="308122"/>
                        <a:pt x="1766377" y="261555"/>
                        <a:pt x="1766377" y="261555"/>
                      </a:cubicBezTo>
                      <a:cubicBezTo>
                        <a:pt x="1724044" y="231393"/>
                        <a:pt x="1669540" y="190117"/>
                        <a:pt x="1629852" y="163130"/>
                      </a:cubicBezTo>
                      <a:cubicBezTo>
                        <a:pt x="1590165" y="136142"/>
                        <a:pt x="1561060" y="119738"/>
                        <a:pt x="1528252" y="99630"/>
                      </a:cubicBezTo>
                      <a:cubicBezTo>
                        <a:pt x="1495444" y="79522"/>
                        <a:pt x="1454169" y="54122"/>
                        <a:pt x="1433002" y="42480"/>
                      </a:cubicBezTo>
                      <a:cubicBezTo>
                        <a:pt x="1411835" y="30838"/>
                        <a:pt x="1410777" y="32955"/>
                        <a:pt x="1401252" y="29780"/>
                      </a:cubicBezTo>
                      <a:cubicBezTo>
                        <a:pt x="1391727" y="26605"/>
                        <a:pt x="1380085" y="19197"/>
                        <a:pt x="1375852" y="23430"/>
                      </a:cubicBezTo>
                      <a:lnTo>
                        <a:pt x="1375852" y="55180"/>
                      </a:lnTo>
                      <a:cubicBezTo>
                        <a:pt x="1375852" y="63117"/>
                        <a:pt x="1377969" y="66293"/>
                        <a:pt x="1375852" y="71055"/>
                      </a:cubicBezTo>
                      <a:cubicBezTo>
                        <a:pt x="1373735" y="75817"/>
                        <a:pt x="1370031" y="81109"/>
                        <a:pt x="1363152" y="83755"/>
                      </a:cubicBezTo>
                      <a:cubicBezTo>
                        <a:pt x="1356273" y="86401"/>
                        <a:pt x="1344102" y="86401"/>
                        <a:pt x="1334577" y="86930"/>
                      </a:cubicBezTo>
                      <a:cubicBezTo>
                        <a:pt x="1325052" y="87459"/>
                        <a:pt x="1315527" y="89047"/>
                        <a:pt x="1306002" y="86930"/>
                      </a:cubicBezTo>
                      <a:cubicBezTo>
                        <a:pt x="1296477" y="84813"/>
                        <a:pt x="1282189" y="77405"/>
                        <a:pt x="1277427" y="74230"/>
                      </a:cubicBezTo>
                      <a:cubicBezTo>
                        <a:pt x="1272665" y="71055"/>
                        <a:pt x="1274781" y="74759"/>
                        <a:pt x="1277427" y="67880"/>
                      </a:cubicBezTo>
                      <a:cubicBezTo>
                        <a:pt x="1280073" y="61001"/>
                        <a:pt x="1290127" y="40893"/>
                        <a:pt x="1293302" y="32955"/>
                      </a:cubicBezTo>
                      <a:cubicBezTo>
                        <a:pt x="1296477" y="25017"/>
                        <a:pt x="1295419" y="23959"/>
                        <a:pt x="1296477" y="20255"/>
                      </a:cubicBezTo>
                      <a:cubicBezTo>
                        <a:pt x="1297535" y="16551"/>
                        <a:pt x="1300710" y="13905"/>
                        <a:pt x="1299652" y="10730"/>
                      </a:cubicBezTo>
                      <a:cubicBezTo>
                        <a:pt x="1298594" y="7555"/>
                        <a:pt x="1298064" y="2263"/>
                        <a:pt x="1290127" y="1205"/>
                      </a:cubicBezTo>
                      <a:cubicBezTo>
                        <a:pt x="1282190" y="147"/>
                        <a:pt x="1272135" y="-1970"/>
                        <a:pt x="1252027" y="4380"/>
                      </a:cubicBezTo>
                      <a:cubicBezTo>
                        <a:pt x="1231919" y="10730"/>
                        <a:pt x="1204402" y="23430"/>
                        <a:pt x="1169477" y="39305"/>
                      </a:cubicBezTo>
                      <a:cubicBezTo>
                        <a:pt x="1134552" y="55180"/>
                        <a:pt x="1087985" y="76347"/>
                        <a:pt x="1042477" y="99630"/>
                      </a:cubicBezTo>
                      <a:cubicBezTo>
                        <a:pt x="996969" y="122913"/>
                        <a:pt x="949344" y="150959"/>
                        <a:pt x="896427" y="179005"/>
                      </a:cubicBezTo>
                      <a:cubicBezTo>
                        <a:pt x="843510" y="207051"/>
                        <a:pt x="785831" y="238272"/>
                        <a:pt x="724977" y="267905"/>
                      </a:cubicBezTo>
                      <a:cubicBezTo>
                        <a:pt x="664123" y="297538"/>
                        <a:pt x="584748" y="333522"/>
                        <a:pt x="531302" y="356805"/>
                      </a:cubicBezTo>
                      <a:cubicBezTo>
                        <a:pt x="477856" y="380088"/>
                        <a:pt x="459335" y="390142"/>
                        <a:pt x="404302" y="407605"/>
                      </a:cubicBezTo>
                      <a:cubicBezTo>
                        <a:pt x="349269" y="425067"/>
                        <a:pt x="255077" y="448351"/>
                        <a:pt x="201102" y="461580"/>
                      </a:cubicBezTo>
                      <a:cubicBezTo>
                        <a:pt x="147127" y="474809"/>
                        <a:pt x="114848" y="480630"/>
                        <a:pt x="80452" y="486980"/>
                      </a:cubicBezTo>
                      <a:cubicBezTo>
                        <a:pt x="46056" y="493330"/>
                        <a:pt x="-16915" y="465813"/>
                        <a:pt x="4252" y="506030"/>
                      </a:cubicBezTo>
                      <a:close/>
                    </a:path>
                  </a:pathLst>
                </a:custGeom>
                <a:solidFill>
                  <a:srgbClr val="F6FBB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4" name="Freeform 13"/>
                <p:cNvSpPr/>
                <p:nvPr/>
              </p:nvSpPr>
              <p:spPr>
                <a:xfrm>
                  <a:off x="13466446" y="1840188"/>
                  <a:ext cx="3734121" cy="643478"/>
                </a:xfrm>
                <a:custGeom>
                  <a:avLst/>
                  <a:gdLst>
                    <a:gd name="connsiteX0" fmla="*/ 2941 w 3873483"/>
                    <a:gd name="connsiteY0" fmla="*/ 592336 h 667493"/>
                    <a:gd name="connsiteX1" fmla="*/ 53045 w 3873483"/>
                    <a:gd name="connsiteY1" fmla="*/ 592336 h 667493"/>
                    <a:gd name="connsiteX2" fmla="*/ 366196 w 3873483"/>
                    <a:gd name="connsiteY2" fmla="*/ 567284 h 667493"/>
                    <a:gd name="connsiteX3" fmla="*/ 1255543 w 3873483"/>
                    <a:gd name="connsiteY3" fmla="*/ 416972 h 667493"/>
                    <a:gd name="connsiteX4" fmla="*/ 2107313 w 3873483"/>
                    <a:gd name="connsiteY4" fmla="*/ 16139 h 667493"/>
                    <a:gd name="connsiteX5" fmla="*/ 2169943 w 3873483"/>
                    <a:gd name="connsiteY5" fmla="*/ 78769 h 667493"/>
                    <a:gd name="connsiteX6" fmla="*/ 2257626 w 3873483"/>
                    <a:gd name="connsiteY6" fmla="*/ 78769 h 667493"/>
                    <a:gd name="connsiteX7" fmla="*/ 2295204 w 3873483"/>
                    <a:gd name="connsiteY7" fmla="*/ 28665 h 667493"/>
                    <a:gd name="connsiteX8" fmla="*/ 2595828 w 3873483"/>
                    <a:gd name="connsiteY8" fmla="*/ 216556 h 667493"/>
                    <a:gd name="connsiteX9" fmla="*/ 3096870 w 3873483"/>
                    <a:gd name="connsiteY9" fmla="*/ 529706 h 667493"/>
                    <a:gd name="connsiteX10" fmla="*/ 3873483 w 3873483"/>
                    <a:gd name="connsiteY10" fmla="*/ 667493 h 667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873483" h="667493">
                      <a:moveTo>
                        <a:pt x="2941" y="592336"/>
                      </a:moveTo>
                      <a:cubicBezTo>
                        <a:pt x="-2279" y="594423"/>
                        <a:pt x="-7498" y="596511"/>
                        <a:pt x="53045" y="592336"/>
                      </a:cubicBezTo>
                      <a:cubicBezTo>
                        <a:pt x="113588" y="588161"/>
                        <a:pt x="165780" y="596511"/>
                        <a:pt x="366196" y="567284"/>
                      </a:cubicBezTo>
                      <a:cubicBezTo>
                        <a:pt x="566612" y="538057"/>
                        <a:pt x="965357" y="508829"/>
                        <a:pt x="1255543" y="416972"/>
                      </a:cubicBezTo>
                      <a:cubicBezTo>
                        <a:pt x="1545729" y="325114"/>
                        <a:pt x="1954913" y="72506"/>
                        <a:pt x="2107313" y="16139"/>
                      </a:cubicBezTo>
                      <a:cubicBezTo>
                        <a:pt x="2259713" y="-40228"/>
                        <a:pt x="2144891" y="68331"/>
                        <a:pt x="2169943" y="78769"/>
                      </a:cubicBezTo>
                      <a:cubicBezTo>
                        <a:pt x="2194995" y="89207"/>
                        <a:pt x="2236749" y="87120"/>
                        <a:pt x="2257626" y="78769"/>
                      </a:cubicBezTo>
                      <a:cubicBezTo>
                        <a:pt x="2278503" y="70418"/>
                        <a:pt x="2238837" y="5701"/>
                        <a:pt x="2295204" y="28665"/>
                      </a:cubicBezTo>
                      <a:cubicBezTo>
                        <a:pt x="2351571" y="51629"/>
                        <a:pt x="2595828" y="216556"/>
                        <a:pt x="2595828" y="216556"/>
                      </a:cubicBezTo>
                      <a:cubicBezTo>
                        <a:pt x="2729439" y="300063"/>
                        <a:pt x="2883928" y="454550"/>
                        <a:pt x="3096870" y="529706"/>
                      </a:cubicBezTo>
                      <a:cubicBezTo>
                        <a:pt x="3309812" y="604862"/>
                        <a:pt x="3591647" y="636177"/>
                        <a:pt x="3873483" y="667493"/>
                      </a:cubicBezTo>
                    </a:path>
                  </a:pathLst>
                </a:custGeom>
                <a:solidFill>
                  <a:srgbClr val="F6FBBB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5" name="Freeform 14"/>
                <p:cNvSpPr/>
                <p:nvPr/>
              </p:nvSpPr>
              <p:spPr>
                <a:xfrm>
                  <a:off x="15224723" y="3020282"/>
                  <a:ext cx="680342" cy="686796"/>
                </a:xfrm>
                <a:custGeom>
                  <a:avLst/>
                  <a:gdLst>
                    <a:gd name="connsiteX0" fmla="*/ 232536 w 935101"/>
                    <a:gd name="connsiteY0" fmla="*/ 57283 h 712428"/>
                    <a:gd name="connsiteX1" fmla="*/ 116422 w 935101"/>
                    <a:gd name="connsiteY1" fmla="*/ 144369 h 712428"/>
                    <a:gd name="connsiteX2" fmla="*/ 307 w 935101"/>
                    <a:gd name="connsiteY2" fmla="*/ 463683 h 712428"/>
                    <a:gd name="connsiteX3" fmla="*/ 87393 w 935101"/>
                    <a:gd name="connsiteY3" fmla="*/ 681398 h 712428"/>
                    <a:gd name="connsiteX4" fmla="*/ 232536 w 935101"/>
                    <a:gd name="connsiteY4" fmla="*/ 565283 h 712428"/>
                    <a:gd name="connsiteX5" fmla="*/ 348650 w 935101"/>
                    <a:gd name="connsiteY5" fmla="*/ 362083 h 712428"/>
                    <a:gd name="connsiteX6" fmla="*/ 551850 w 935101"/>
                    <a:gd name="connsiteY6" fmla="*/ 333055 h 712428"/>
                    <a:gd name="connsiteX7" fmla="*/ 638936 w 935101"/>
                    <a:gd name="connsiteY7" fmla="*/ 492712 h 712428"/>
                    <a:gd name="connsiteX8" fmla="*/ 711507 w 935101"/>
                    <a:gd name="connsiteY8" fmla="*/ 695912 h 712428"/>
                    <a:gd name="connsiteX9" fmla="*/ 929222 w 935101"/>
                    <a:gd name="connsiteY9" fmla="*/ 637855 h 712428"/>
                    <a:gd name="connsiteX10" fmla="*/ 856650 w 935101"/>
                    <a:gd name="connsiteY10" fmla="*/ 144369 h 712428"/>
                    <a:gd name="connsiteX11" fmla="*/ 682479 w 935101"/>
                    <a:gd name="connsiteY11" fmla="*/ 13740 h 712428"/>
                    <a:gd name="connsiteX12" fmla="*/ 276079 w 935101"/>
                    <a:gd name="connsiteY12" fmla="*/ 13740 h 712428"/>
                    <a:gd name="connsiteX13" fmla="*/ 174479 w 935101"/>
                    <a:gd name="connsiteY13" fmla="*/ 100826 h 7124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935101" h="712428">
                      <a:moveTo>
                        <a:pt x="232536" y="57283"/>
                      </a:moveTo>
                      <a:cubicBezTo>
                        <a:pt x="193831" y="66959"/>
                        <a:pt x="155127" y="76636"/>
                        <a:pt x="116422" y="144369"/>
                      </a:cubicBezTo>
                      <a:cubicBezTo>
                        <a:pt x="77717" y="212102"/>
                        <a:pt x="5145" y="374178"/>
                        <a:pt x="307" y="463683"/>
                      </a:cubicBezTo>
                      <a:cubicBezTo>
                        <a:pt x="-4531" y="553188"/>
                        <a:pt x="48688" y="664465"/>
                        <a:pt x="87393" y="681398"/>
                      </a:cubicBezTo>
                      <a:cubicBezTo>
                        <a:pt x="126098" y="698331"/>
                        <a:pt x="188993" y="618502"/>
                        <a:pt x="232536" y="565283"/>
                      </a:cubicBezTo>
                      <a:cubicBezTo>
                        <a:pt x="276079" y="512064"/>
                        <a:pt x="295431" y="400788"/>
                        <a:pt x="348650" y="362083"/>
                      </a:cubicBezTo>
                      <a:cubicBezTo>
                        <a:pt x="401869" y="323378"/>
                        <a:pt x="503469" y="311284"/>
                        <a:pt x="551850" y="333055"/>
                      </a:cubicBezTo>
                      <a:cubicBezTo>
                        <a:pt x="600231" y="354826"/>
                        <a:pt x="612327" y="432236"/>
                        <a:pt x="638936" y="492712"/>
                      </a:cubicBezTo>
                      <a:cubicBezTo>
                        <a:pt x="665546" y="553188"/>
                        <a:pt x="663126" y="671721"/>
                        <a:pt x="711507" y="695912"/>
                      </a:cubicBezTo>
                      <a:cubicBezTo>
                        <a:pt x="759888" y="720103"/>
                        <a:pt x="905032" y="729779"/>
                        <a:pt x="929222" y="637855"/>
                      </a:cubicBezTo>
                      <a:cubicBezTo>
                        <a:pt x="953412" y="545931"/>
                        <a:pt x="897774" y="248388"/>
                        <a:pt x="856650" y="144369"/>
                      </a:cubicBezTo>
                      <a:cubicBezTo>
                        <a:pt x="815526" y="40350"/>
                        <a:pt x="779241" y="35511"/>
                        <a:pt x="682479" y="13740"/>
                      </a:cubicBezTo>
                      <a:cubicBezTo>
                        <a:pt x="585717" y="-8032"/>
                        <a:pt x="360746" y="-774"/>
                        <a:pt x="276079" y="13740"/>
                      </a:cubicBezTo>
                      <a:cubicBezTo>
                        <a:pt x="191412" y="28254"/>
                        <a:pt x="182945" y="64540"/>
                        <a:pt x="174479" y="100826"/>
                      </a:cubicBezTo>
                    </a:path>
                  </a:pathLst>
                </a:custGeom>
                <a:noFill/>
                <a:ln>
                  <a:solidFill>
                    <a:srgbClr val="E2AC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6" name="Freeform 15"/>
                <p:cNvSpPr/>
                <p:nvPr/>
              </p:nvSpPr>
              <p:spPr>
                <a:xfrm>
                  <a:off x="14471057" y="3367368"/>
                  <a:ext cx="1724899" cy="2433188"/>
                </a:xfrm>
                <a:custGeom>
                  <a:avLst/>
                  <a:gdLst>
                    <a:gd name="connsiteX0" fmla="*/ 0 w 2237398"/>
                    <a:gd name="connsiteY0" fmla="*/ 2314387 h 2315315"/>
                    <a:gd name="connsiteX1" fmla="*/ 87682 w 2237398"/>
                    <a:gd name="connsiteY1" fmla="*/ 2151548 h 2315315"/>
                    <a:gd name="connsiteX2" fmla="*/ 263047 w 2237398"/>
                    <a:gd name="connsiteY2" fmla="*/ 2051340 h 2315315"/>
                    <a:gd name="connsiteX3" fmla="*/ 964504 w 2237398"/>
                    <a:gd name="connsiteY3" fmla="*/ 1976184 h 2315315"/>
                    <a:gd name="connsiteX4" fmla="*/ 1102291 w 2237398"/>
                    <a:gd name="connsiteY4" fmla="*/ 1926080 h 2315315"/>
                    <a:gd name="connsiteX5" fmla="*/ 1139869 w 2237398"/>
                    <a:gd name="connsiteY5" fmla="*/ 1838398 h 2315315"/>
                    <a:gd name="connsiteX6" fmla="*/ 1177447 w 2237398"/>
                    <a:gd name="connsiteY6" fmla="*/ 1537773 h 2315315"/>
                    <a:gd name="connsiteX7" fmla="*/ 1215025 w 2237398"/>
                    <a:gd name="connsiteY7" fmla="*/ 798737 h 2315315"/>
                    <a:gd name="connsiteX8" fmla="*/ 1252603 w 2237398"/>
                    <a:gd name="connsiteY8" fmla="*/ 235066 h 2315315"/>
                    <a:gd name="connsiteX9" fmla="*/ 1290181 w 2237398"/>
                    <a:gd name="connsiteY9" fmla="*/ 9598 h 2315315"/>
                    <a:gd name="connsiteX10" fmla="*/ 1365337 w 2237398"/>
                    <a:gd name="connsiteY10" fmla="*/ 72228 h 2315315"/>
                    <a:gd name="connsiteX11" fmla="*/ 1390389 w 2237398"/>
                    <a:gd name="connsiteY11" fmla="*/ 347800 h 2315315"/>
                    <a:gd name="connsiteX12" fmla="*/ 1440493 w 2237398"/>
                    <a:gd name="connsiteY12" fmla="*/ 335274 h 2315315"/>
                    <a:gd name="connsiteX13" fmla="*/ 1503124 w 2237398"/>
                    <a:gd name="connsiteY13" fmla="*/ 260118 h 2315315"/>
                    <a:gd name="connsiteX14" fmla="*/ 1553228 w 2237398"/>
                    <a:gd name="connsiteY14" fmla="*/ 448009 h 2315315"/>
                    <a:gd name="connsiteX15" fmla="*/ 1553228 w 2237398"/>
                    <a:gd name="connsiteY15" fmla="*/ 1374935 h 2315315"/>
                    <a:gd name="connsiteX16" fmla="*/ 1615858 w 2237398"/>
                    <a:gd name="connsiteY16" fmla="*/ 1926080 h 2315315"/>
                    <a:gd name="connsiteX17" fmla="*/ 1741118 w 2237398"/>
                    <a:gd name="connsiteY17" fmla="*/ 2013762 h 2315315"/>
                    <a:gd name="connsiteX18" fmla="*/ 2041743 w 2237398"/>
                    <a:gd name="connsiteY18" fmla="*/ 2088918 h 2315315"/>
                    <a:gd name="connsiteX19" fmla="*/ 2192055 w 2237398"/>
                    <a:gd name="connsiteY19" fmla="*/ 2201652 h 2315315"/>
                    <a:gd name="connsiteX20" fmla="*/ 2217107 w 2237398"/>
                    <a:gd name="connsiteY20" fmla="*/ 2301861 h 2315315"/>
                    <a:gd name="connsiteX21" fmla="*/ 2229633 w 2237398"/>
                    <a:gd name="connsiteY21" fmla="*/ 2314387 h 2315315"/>
                    <a:gd name="connsiteX22" fmla="*/ 2091847 w 2237398"/>
                    <a:gd name="connsiteY22" fmla="*/ 2314387 h 2315315"/>
                    <a:gd name="connsiteX23" fmla="*/ 1215025 w 2237398"/>
                    <a:gd name="connsiteY23" fmla="*/ 2301861 h 2315315"/>
                    <a:gd name="connsiteX24" fmla="*/ 0 w 2237398"/>
                    <a:gd name="connsiteY24" fmla="*/ 2314387 h 23153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237398" h="2315315">
                      <a:moveTo>
                        <a:pt x="0" y="2314387"/>
                      </a:moveTo>
                      <a:cubicBezTo>
                        <a:pt x="21920" y="2254888"/>
                        <a:pt x="43841" y="2195389"/>
                        <a:pt x="87682" y="2151548"/>
                      </a:cubicBezTo>
                      <a:cubicBezTo>
                        <a:pt x="131523" y="2107707"/>
                        <a:pt x="116910" y="2080567"/>
                        <a:pt x="263047" y="2051340"/>
                      </a:cubicBezTo>
                      <a:cubicBezTo>
                        <a:pt x="409184" y="2022113"/>
                        <a:pt x="824630" y="1997061"/>
                        <a:pt x="964504" y="1976184"/>
                      </a:cubicBezTo>
                      <a:cubicBezTo>
                        <a:pt x="1104378" y="1955307"/>
                        <a:pt x="1073064" y="1949044"/>
                        <a:pt x="1102291" y="1926080"/>
                      </a:cubicBezTo>
                      <a:cubicBezTo>
                        <a:pt x="1131518" y="1903116"/>
                        <a:pt x="1127343" y="1903116"/>
                        <a:pt x="1139869" y="1838398"/>
                      </a:cubicBezTo>
                      <a:cubicBezTo>
                        <a:pt x="1152395" y="1773680"/>
                        <a:pt x="1164921" y="1711050"/>
                        <a:pt x="1177447" y="1537773"/>
                      </a:cubicBezTo>
                      <a:cubicBezTo>
                        <a:pt x="1189973" y="1364496"/>
                        <a:pt x="1202499" y="1015855"/>
                        <a:pt x="1215025" y="798737"/>
                      </a:cubicBezTo>
                      <a:cubicBezTo>
                        <a:pt x="1227551" y="581619"/>
                        <a:pt x="1240077" y="366589"/>
                        <a:pt x="1252603" y="235066"/>
                      </a:cubicBezTo>
                      <a:cubicBezTo>
                        <a:pt x="1265129" y="103543"/>
                        <a:pt x="1271392" y="36737"/>
                        <a:pt x="1290181" y="9598"/>
                      </a:cubicBezTo>
                      <a:cubicBezTo>
                        <a:pt x="1308970" y="-17541"/>
                        <a:pt x="1348636" y="15861"/>
                        <a:pt x="1365337" y="72228"/>
                      </a:cubicBezTo>
                      <a:cubicBezTo>
                        <a:pt x="1382038" y="128595"/>
                        <a:pt x="1377863" y="303959"/>
                        <a:pt x="1390389" y="347800"/>
                      </a:cubicBezTo>
                      <a:cubicBezTo>
                        <a:pt x="1402915" y="391641"/>
                        <a:pt x="1421704" y="349888"/>
                        <a:pt x="1440493" y="335274"/>
                      </a:cubicBezTo>
                      <a:cubicBezTo>
                        <a:pt x="1459282" y="320660"/>
                        <a:pt x="1484335" y="241329"/>
                        <a:pt x="1503124" y="260118"/>
                      </a:cubicBezTo>
                      <a:cubicBezTo>
                        <a:pt x="1521913" y="278907"/>
                        <a:pt x="1544877" y="262206"/>
                        <a:pt x="1553228" y="448009"/>
                      </a:cubicBezTo>
                      <a:cubicBezTo>
                        <a:pt x="1561579" y="633812"/>
                        <a:pt x="1542790" y="1128590"/>
                        <a:pt x="1553228" y="1374935"/>
                      </a:cubicBezTo>
                      <a:cubicBezTo>
                        <a:pt x="1563666" y="1621280"/>
                        <a:pt x="1584543" y="1819609"/>
                        <a:pt x="1615858" y="1926080"/>
                      </a:cubicBezTo>
                      <a:cubicBezTo>
                        <a:pt x="1647173" y="2032551"/>
                        <a:pt x="1670137" y="1986622"/>
                        <a:pt x="1741118" y="2013762"/>
                      </a:cubicBezTo>
                      <a:cubicBezTo>
                        <a:pt x="1812099" y="2040902"/>
                        <a:pt x="1966587" y="2057603"/>
                        <a:pt x="2041743" y="2088918"/>
                      </a:cubicBezTo>
                      <a:cubicBezTo>
                        <a:pt x="2116899" y="2120233"/>
                        <a:pt x="2162828" y="2166162"/>
                        <a:pt x="2192055" y="2201652"/>
                      </a:cubicBezTo>
                      <a:cubicBezTo>
                        <a:pt x="2221282" y="2237142"/>
                        <a:pt x="2210844" y="2283072"/>
                        <a:pt x="2217107" y="2301861"/>
                      </a:cubicBezTo>
                      <a:cubicBezTo>
                        <a:pt x="2223370" y="2320650"/>
                        <a:pt x="2250510" y="2312299"/>
                        <a:pt x="2229633" y="2314387"/>
                      </a:cubicBezTo>
                      <a:cubicBezTo>
                        <a:pt x="2208756" y="2316475"/>
                        <a:pt x="2091847" y="2314387"/>
                        <a:pt x="2091847" y="2314387"/>
                      </a:cubicBezTo>
                      <a:lnTo>
                        <a:pt x="1215025" y="2301861"/>
                      </a:lnTo>
                      <a:lnTo>
                        <a:pt x="0" y="2314387"/>
                      </a:lnTo>
                      <a:close/>
                    </a:path>
                  </a:pathLst>
                </a:custGeom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rgbClr val="C00000"/>
                    </a:gs>
                    <a:gs pos="25000">
                      <a:schemeClr val="bg1"/>
                    </a:gs>
                  </a:gsLst>
                  <a:lin ang="16200000" scaled="1"/>
                  <a:tileRect/>
                </a:gra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sp>
          <p:nvSpPr>
            <p:cNvPr id="17" name="Freeform 16"/>
            <p:cNvSpPr/>
            <p:nvPr/>
          </p:nvSpPr>
          <p:spPr>
            <a:xfrm>
              <a:off x="6642100" y="2247900"/>
              <a:ext cx="5676900" cy="1803400"/>
            </a:xfrm>
            <a:custGeom>
              <a:avLst/>
              <a:gdLst>
                <a:gd name="connsiteX0" fmla="*/ 101600 w 5676900"/>
                <a:gd name="connsiteY0" fmla="*/ 190500 h 1803400"/>
                <a:gd name="connsiteX1" fmla="*/ 508000 w 5676900"/>
                <a:gd name="connsiteY1" fmla="*/ 368300 h 1803400"/>
                <a:gd name="connsiteX2" fmla="*/ 660400 w 5676900"/>
                <a:gd name="connsiteY2" fmla="*/ 368300 h 1803400"/>
                <a:gd name="connsiteX3" fmla="*/ 876300 w 5676900"/>
                <a:gd name="connsiteY3" fmla="*/ 482600 h 1803400"/>
                <a:gd name="connsiteX4" fmla="*/ 1054100 w 5676900"/>
                <a:gd name="connsiteY4" fmla="*/ 482600 h 1803400"/>
                <a:gd name="connsiteX5" fmla="*/ 1117600 w 5676900"/>
                <a:gd name="connsiteY5" fmla="*/ 508000 h 1803400"/>
                <a:gd name="connsiteX6" fmla="*/ 1219200 w 5676900"/>
                <a:gd name="connsiteY6" fmla="*/ 635000 h 1803400"/>
                <a:gd name="connsiteX7" fmla="*/ 1600200 w 5676900"/>
                <a:gd name="connsiteY7" fmla="*/ 736600 h 1803400"/>
                <a:gd name="connsiteX8" fmla="*/ 1651000 w 5676900"/>
                <a:gd name="connsiteY8" fmla="*/ 736600 h 1803400"/>
                <a:gd name="connsiteX9" fmla="*/ 1752600 w 5676900"/>
                <a:gd name="connsiteY9" fmla="*/ 711200 h 1803400"/>
                <a:gd name="connsiteX10" fmla="*/ 1828800 w 5676900"/>
                <a:gd name="connsiteY10" fmla="*/ 787400 h 1803400"/>
                <a:gd name="connsiteX11" fmla="*/ 1917700 w 5676900"/>
                <a:gd name="connsiteY11" fmla="*/ 838200 h 1803400"/>
                <a:gd name="connsiteX12" fmla="*/ 2032000 w 5676900"/>
                <a:gd name="connsiteY12" fmla="*/ 952500 h 1803400"/>
                <a:gd name="connsiteX13" fmla="*/ 2247900 w 5676900"/>
                <a:gd name="connsiteY13" fmla="*/ 1079500 h 1803400"/>
                <a:gd name="connsiteX14" fmla="*/ 2959100 w 5676900"/>
                <a:gd name="connsiteY14" fmla="*/ 1333500 h 1803400"/>
                <a:gd name="connsiteX15" fmla="*/ 3784600 w 5676900"/>
                <a:gd name="connsiteY15" fmla="*/ 1536700 h 1803400"/>
                <a:gd name="connsiteX16" fmla="*/ 5054600 w 5676900"/>
                <a:gd name="connsiteY16" fmla="*/ 1752600 h 1803400"/>
                <a:gd name="connsiteX17" fmla="*/ 5676900 w 5676900"/>
                <a:gd name="connsiteY17" fmla="*/ 1803400 h 1803400"/>
                <a:gd name="connsiteX18" fmla="*/ 5676900 w 5676900"/>
                <a:gd name="connsiteY18" fmla="*/ 0 h 1803400"/>
                <a:gd name="connsiteX19" fmla="*/ 0 w 5676900"/>
                <a:gd name="connsiteY19" fmla="*/ 0 h 1803400"/>
                <a:gd name="connsiteX20" fmla="*/ 0 w 5676900"/>
                <a:gd name="connsiteY20" fmla="*/ 190500 h 1803400"/>
                <a:gd name="connsiteX21" fmla="*/ 101600 w 5676900"/>
                <a:gd name="connsiteY21" fmla="*/ 190500 h 180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676900" h="1803400">
                  <a:moveTo>
                    <a:pt x="101600" y="190500"/>
                  </a:moveTo>
                  <a:lnTo>
                    <a:pt x="508000" y="368300"/>
                  </a:lnTo>
                  <a:lnTo>
                    <a:pt x="660400" y="368300"/>
                  </a:lnTo>
                  <a:lnTo>
                    <a:pt x="876300" y="482600"/>
                  </a:lnTo>
                  <a:lnTo>
                    <a:pt x="1054100" y="482600"/>
                  </a:lnTo>
                  <a:lnTo>
                    <a:pt x="1117600" y="508000"/>
                  </a:lnTo>
                  <a:lnTo>
                    <a:pt x="1219200" y="635000"/>
                  </a:lnTo>
                  <a:lnTo>
                    <a:pt x="1600200" y="736600"/>
                  </a:lnTo>
                  <a:lnTo>
                    <a:pt x="1651000" y="736600"/>
                  </a:lnTo>
                  <a:lnTo>
                    <a:pt x="1752600" y="711200"/>
                  </a:lnTo>
                  <a:lnTo>
                    <a:pt x="1828800" y="787400"/>
                  </a:lnTo>
                  <a:lnTo>
                    <a:pt x="1917700" y="838200"/>
                  </a:lnTo>
                  <a:lnTo>
                    <a:pt x="2032000" y="952500"/>
                  </a:lnTo>
                  <a:lnTo>
                    <a:pt x="2247900" y="1079500"/>
                  </a:lnTo>
                  <a:lnTo>
                    <a:pt x="2959100" y="1333500"/>
                  </a:lnTo>
                  <a:lnTo>
                    <a:pt x="3784600" y="1536700"/>
                  </a:lnTo>
                  <a:lnTo>
                    <a:pt x="5054600" y="1752600"/>
                  </a:lnTo>
                  <a:lnTo>
                    <a:pt x="5676900" y="1803400"/>
                  </a:lnTo>
                  <a:lnTo>
                    <a:pt x="5676900" y="0"/>
                  </a:lnTo>
                  <a:lnTo>
                    <a:pt x="0" y="0"/>
                  </a:lnTo>
                  <a:lnTo>
                    <a:pt x="0" y="190500"/>
                  </a:lnTo>
                  <a:lnTo>
                    <a:pt x="101600" y="19050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2248880" y="2217315"/>
              <a:ext cx="145698" cy="186320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544816" y="1931533"/>
              <a:ext cx="5775349" cy="4928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8523027" y="3050275"/>
              <a:ext cx="3691719" cy="757450"/>
            </a:xfrm>
            <a:custGeom>
              <a:avLst/>
              <a:gdLst>
                <a:gd name="connsiteX0" fmla="*/ 0 w 3691719"/>
                <a:gd name="connsiteY0" fmla="*/ 0 h 757450"/>
                <a:gd name="connsiteX1" fmla="*/ 1084997 w 3691719"/>
                <a:gd name="connsiteY1" fmla="*/ 388961 h 757450"/>
                <a:gd name="connsiteX2" fmla="*/ 2634018 w 3691719"/>
                <a:gd name="connsiteY2" fmla="*/ 648268 h 757450"/>
                <a:gd name="connsiteX3" fmla="*/ 3691719 w 3691719"/>
                <a:gd name="connsiteY3" fmla="*/ 757450 h 757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91719" h="757450">
                  <a:moveTo>
                    <a:pt x="0" y="0"/>
                  </a:moveTo>
                  <a:cubicBezTo>
                    <a:pt x="322997" y="140458"/>
                    <a:pt x="645994" y="280916"/>
                    <a:pt x="1084997" y="388961"/>
                  </a:cubicBezTo>
                  <a:cubicBezTo>
                    <a:pt x="1524000" y="497006"/>
                    <a:pt x="2199564" y="586853"/>
                    <a:pt x="2634018" y="648268"/>
                  </a:cubicBezTo>
                  <a:cubicBezTo>
                    <a:pt x="3068472" y="709683"/>
                    <a:pt x="3380095" y="733566"/>
                    <a:pt x="3691719" y="75745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8468436" y="3022979"/>
              <a:ext cx="3787254" cy="631511"/>
            </a:xfrm>
            <a:custGeom>
              <a:avLst/>
              <a:gdLst>
                <a:gd name="connsiteX0" fmla="*/ 0 w 3787254"/>
                <a:gd name="connsiteY0" fmla="*/ 0 h 631511"/>
                <a:gd name="connsiteX1" fmla="*/ 1057701 w 3787254"/>
                <a:gd name="connsiteY1" fmla="*/ 320722 h 631511"/>
                <a:gd name="connsiteX2" fmla="*/ 2183642 w 3787254"/>
                <a:gd name="connsiteY2" fmla="*/ 491320 h 631511"/>
                <a:gd name="connsiteX3" fmla="*/ 3439236 w 3787254"/>
                <a:gd name="connsiteY3" fmla="*/ 614149 h 631511"/>
                <a:gd name="connsiteX4" fmla="*/ 3787254 w 3787254"/>
                <a:gd name="connsiteY4" fmla="*/ 627797 h 631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87254" h="631511">
                  <a:moveTo>
                    <a:pt x="0" y="0"/>
                  </a:moveTo>
                  <a:cubicBezTo>
                    <a:pt x="346880" y="119417"/>
                    <a:pt x="693761" y="238835"/>
                    <a:pt x="1057701" y="320722"/>
                  </a:cubicBezTo>
                  <a:cubicBezTo>
                    <a:pt x="1421641" y="402609"/>
                    <a:pt x="1786719" y="442415"/>
                    <a:pt x="2183642" y="491320"/>
                  </a:cubicBezTo>
                  <a:cubicBezTo>
                    <a:pt x="2580565" y="540225"/>
                    <a:pt x="3171967" y="591403"/>
                    <a:pt x="3439236" y="614149"/>
                  </a:cubicBezTo>
                  <a:cubicBezTo>
                    <a:pt x="3706505" y="636895"/>
                    <a:pt x="3746879" y="632346"/>
                    <a:pt x="3787254" y="627797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11411567" y="3656346"/>
              <a:ext cx="726163" cy="300220"/>
              <a:chOff x="10335023" y="2987930"/>
              <a:chExt cx="1265372" cy="523147"/>
            </a:xfrm>
          </p:grpSpPr>
          <p:sp>
            <p:nvSpPr>
              <p:cNvPr id="23" name="Oval 22"/>
              <p:cNvSpPr/>
              <p:nvPr/>
            </p:nvSpPr>
            <p:spPr>
              <a:xfrm flipH="1">
                <a:off x="11016148" y="3050275"/>
                <a:ext cx="90076" cy="130451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" name="Oval 23"/>
              <p:cNvSpPr/>
              <p:nvPr/>
            </p:nvSpPr>
            <p:spPr>
              <a:xfrm flipH="1">
                <a:off x="10335023" y="2987930"/>
                <a:ext cx="104877" cy="87001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" name="Oval 24"/>
              <p:cNvSpPr/>
              <p:nvPr/>
            </p:nvSpPr>
            <p:spPr>
              <a:xfrm flipH="1">
                <a:off x="11447766" y="3050276"/>
                <a:ext cx="152629" cy="8360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" name="Oval 25"/>
              <p:cNvSpPr/>
              <p:nvPr/>
            </p:nvSpPr>
            <p:spPr>
              <a:xfrm flipH="1">
                <a:off x="10813240" y="3419146"/>
                <a:ext cx="72008" cy="91931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 rot="10800000">
              <a:off x="11297344" y="3648473"/>
              <a:ext cx="726163" cy="300220"/>
              <a:chOff x="10335023" y="2987930"/>
              <a:chExt cx="1265372" cy="523147"/>
            </a:xfrm>
          </p:grpSpPr>
          <p:sp>
            <p:nvSpPr>
              <p:cNvPr id="28" name="Oval 27"/>
              <p:cNvSpPr/>
              <p:nvPr/>
            </p:nvSpPr>
            <p:spPr>
              <a:xfrm flipH="1">
                <a:off x="11016148" y="3050275"/>
                <a:ext cx="90076" cy="130451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" name="Oval 28"/>
              <p:cNvSpPr/>
              <p:nvPr/>
            </p:nvSpPr>
            <p:spPr>
              <a:xfrm flipH="1">
                <a:off x="10335023" y="2987930"/>
                <a:ext cx="104877" cy="87001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" name="Oval 29"/>
              <p:cNvSpPr/>
              <p:nvPr/>
            </p:nvSpPr>
            <p:spPr>
              <a:xfrm flipH="1">
                <a:off x="11447766" y="3050276"/>
                <a:ext cx="152629" cy="8360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" name="Oval 30"/>
              <p:cNvSpPr/>
              <p:nvPr/>
            </p:nvSpPr>
            <p:spPr>
              <a:xfrm flipH="1">
                <a:off x="10813240" y="3419146"/>
                <a:ext cx="72008" cy="91931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10633025" y="3583136"/>
              <a:ext cx="726163" cy="300220"/>
              <a:chOff x="10335023" y="2987930"/>
              <a:chExt cx="1265372" cy="523147"/>
            </a:xfrm>
          </p:grpSpPr>
          <p:sp>
            <p:nvSpPr>
              <p:cNvPr id="33" name="Oval 32"/>
              <p:cNvSpPr/>
              <p:nvPr/>
            </p:nvSpPr>
            <p:spPr>
              <a:xfrm flipH="1">
                <a:off x="11016148" y="3050275"/>
                <a:ext cx="90076" cy="130451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" name="Oval 33"/>
              <p:cNvSpPr/>
              <p:nvPr/>
            </p:nvSpPr>
            <p:spPr>
              <a:xfrm flipH="1">
                <a:off x="10335023" y="2987930"/>
                <a:ext cx="104877" cy="87001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" name="Oval 34"/>
              <p:cNvSpPr/>
              <p:nvPr/>
            </p:nvSpPr>
            <p:spPr>
              <a:xfrm flipH="1">
                <a:off x="11447766" y="3050276"/>
                <a:ext cx="152629" cy="8360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" name="Oval 35"/>
              <p:cNvSpPr/>
              <p:nvPr/>
            </p:nvSpPr>
            <p:spPr>
              <a:xfrm flipH="1">
                <a:off x="10813240" y="3419146"/>
                <a:ext cx="72008" cy="91931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 rot="10800000">
              <a:off x="10649275" y="3575263"/>
              <a:ext cx="595701" cy="300220"/>
              <a:chOff x="10335023" y="2987930"/>
              <a:chExt cx="1038038" cy="523147"/>
            </a:xfrm>
          </p:grpSpPr>
          <p:sp>
            <p:nvSpPr>
              <p:cNvPr id="38" name="Oval 37"/>
              <p:cNvSpPr/>
              <p:nvPr/>
            </p:nvSpPr>
            <p:spPr>
              <a:xfrm flipH="1">
                <a:off x="11016148" y="3050275"/>
                <a:ext cx="90076" cy="130451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" name="Oval 38"/>
              <p:cNvSpPr/>
              <p:nvPr/>
            </p:nvSpPr>
            <p:spPr>
              <a:xfrm flipH="1">
                <a:off x="10335023" y="2987930"/>
                <a:ext cx="104877" cy="87001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0" name="Oval 39"/>
              <p:cNvSpPr/>
              <p:nvPr/>
            </p:nvSpPr>
            <p:spPr>
              <a:xfrm flipH="1">
                <a:off x="11220431" y="3174421"/>
                <a:ext cx="152630" cy="83607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1" name="Oval 40"/>
              <p:cNvSpPr/>
              <p:nvPr/>
            </p:nvSpPr>
            <p:spPr>
              <a:xfrm flipH="1">
                <a:off x="10813240" y="3419146"/>
                <a:ext cx="72008" cy="91931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42" name="Group 41"/>
            <p:cNvGrpSpPr/>
            <p:nvPr/>
          </p:nvGrpSpPr>
          <p:grpSpPr>
            <a:xfrm>
              <a:off x="9803705" y="3474646"/>
              <a:ext cx="726163" cy="173828"/>
              <a:chOff x="10335023" y="2987930"/>
              <a:chExt cx="1265372" cy="302902"/>
            </a:xfrm>
          </p:grpSpPr>
          <p:sp>
            <p:nvSpPr>
              <p:cNvPr id="43" name="Oval 42"/>
              <p:cNvSpPr/>
              <p:nvPr/>
            </p:nvSpPr>
            <p:spPr>
              <a:xfrm flipH="1">
                <a:off x="11016148" y="3050275"/>
                <a:ext cx="90076" cy="130451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4" name="Oval 43"/>
              <p:cNvSpPr/>
              <p:nvPr/>
            </p:nvSpPr>
            <p:spPr>
              <a:xfrm flipH="1">
                <a:off x="10335023" y="2987930"/>
                <a:ext cx="104877" cy="87001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" name="Oval 44"/>
              <p:cNvSpPr/>
              <p:nvPr/>
            </p:nvSpPr>
            <p:spPr>
              <a:xfrm flipH="1">
                <a:off x="11447766" y="3050276"/>
                <a:ext cx="152629" cy="8360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6" name="Oval 45"/>
              <p:cNvSpPr/>
              <p:nvPr/>
            </p:nvSpPr>
            <p:spPr>
              <a:xfrm flipH="1">
                <a:off x="10858114" y="3198901"/>
                <a:ext cx="72007" cy="91931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 rot="10800000">
              <a:off x="9973067" y="3466766"/>
              <a:ext cx="442572" cy="300220"/>
              <a:chOff x="10335023" y="2987930"/>
              <a:chExt cx="771201" cy="523147"/>
            </a:xfrm>
          </p:grpSpPr>
          <p:sp>
            <p:nvSpPr>
              <p:cNvPr id="48" name="Oval 47"/>
              <p:cNvSpPr/>
              <p:nvPr/>
            </p:nvSpPr>
            <p:spPr>
              <a:xfrm flipH="1">
                <a:off x="11016148" y="3189471"/>
                <a:ext cx="90076" cy="13045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9" name="Oval 48"/>
              <p:cNvSpPr/>
              <p:nvPr/>
            </p:nvSpPr>
            <p:spPr>
              <a:xfrm flipH="1">
                <a:off x="10335023" y="2987930"/>
                <a:ext cx="104877" cy="87001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0" name="Oval 49"/>
              <p:cNvSpPr/>
              <p:nvPr/>
            </p:nvSpPr>
            <p:spPr>
              <a:xfrm flipH="1">
                <a:off x="10813240" y="3419146"/>
                <a:ext cx="72008" cy="91931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51" name="Group 50"/>
            <p:cNvGrpSpPr/>
            <p:nvPr/>
          </p:nvGrpSpPr>
          <p:grpSpPr>
            <a:xfrm rot="899406">
              <a:off x="9365437" y="3464743"/>
              <a:ext cx="1226226" cy="149900"/>
              <a:chOff x="10813240" y="3249869"/>
              <a:chExt cx="2136755" cy="261208"/>
            </a:xfrm>
          </p:grpSpPr>
          <p:sp>
            <p:nvSpPr>
              <p:cNvPr id="52" name="Oval 51"/>
              <p:cNvSpPr/>
              <p:nvPr/>
            </p:nvSpPr>
            <p:spPr>
              <a:xfrm flipH="1">
                <a:off x="11069591" y="3249869"/>
                <a:ext cx="90076" cy="13045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3" name="Oval 52"/>
              <p:cNvSpPr/>
              <p:nvPr/>
            </p:nvSpPr>
            <p:spPr>
              <a:xfrm flipH="1">
                <a:off x="12797365" y="3336915"/>
                <a:ext cx="152630" cy="83607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4" name="Oval 53"/>
              <p:cNvSpPr/>
              <p:nvPr/>
            </p:nvSpPr>
            <p:spPr>
              <a:xfrm flipH="1">
                <a:off x="10813240" y="3419146"/>
                <a:ext cx="72008" cy="91931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55" name="Group 54"/>
            <p:cNvGrpSpPr/>
            <p:nvPr/>
          </p:nvGrpSpPr>
          <p:grpSpPr>
            <a:xfrm rot="11699406">
              <a:off x="8762366" y="3329927"/>
              <a:ext cx="957270" cy="110640"/>
              <a:chOff x="10335023" y="2987930"/>
              <a:chExt cx="1668086" cy="192796"/>
            </a:xfrm>
          </p:grpSpPr>
          <p:sp>
            <p:nvSpPr>
              <p:cNvPr id="56" name="Oval 55"/>
              <p:cNvSpPr/>
              <p:nvPr/>
            </p:nvSpPr>
            <p:spPr>
              <a:xfrm flipH="1">
                <a:off x="11016148" y="3050275"/>
                <a:ext cx="90076" cy="130451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7" name="Oval 56"/>
              <p:cNvSpPr/>
              <p:nvPr/>
            </p:nvSpPr>
            <p:spPr>
              <a:xfrm flipH="1">
                <a:off x="10335023" y="2987930"/>
                <a:ext cx="104877" cy="87001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8" name="Oval 57"/>
              <p:cNvSpPr/>
              <p:nvPr/>
            </p:nvSpPr>
            <p:spPr>
              <a:xfrm flipH="1">
                <a:off x="11447766" y="3050276"/>
                <a:ext cx="152629" cy="8360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9" name="Oval 58"/>
              <p:cNvSpPr/>
              <p:nvPr/>
            </p:nvSpPr>
            <p:spPr>
              <a:xfrm flipH="1">
                <a:off x="11931102" y="3073612"/>
                <a:ext cx="72007" cy="9193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61" name="TextBox 60"/>
            <p:cNvSpPr txBox="1"/>
            <p:nvPr/>
          </p:nvSpPr>
          <p:spPr>
            <a:xfrm>
              <a:off x="9904911" y="2062539"/>
              <a:ext cx="114807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500" dirty="0">
                  <a:latin typeface="Arial" panose="020B0604020202020204" pitchFamily="34" charset="0"/>
                  <a:cs typeface="Arial" panose="020B0604020202020204" pitchFamily="34" charset="0"/>
                </a:rPr>
                <a:t>Pyrite zone</a:t>
              </a:r>
            </a:p>
            <a:p>
              <a:r>
                <a:rPr lang="en-GB" sz="1500" dirty="0">
                  <a:latin typeface="Arial" panose="020B0604020202020204" pitchFamily="34" charset="0"/>
                  <a:cs typeface="Arial" panose="020B0604020202020204" pitchFamily="34" charset="0"/>
                </a:rPr>
                <a:t>in ore body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10937304" y="2772989"/>
              <a:ext cx="1811714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500" dirty="0">
                  <a:latin typeface="Arial" panose="020B0604020202020204" pitchFamily="34" charset="0"/>
                  <a:cs typeface="Arial" panose="020B0604020202020204" pitchFamily="34" charset="0"/>
                </a:rPr>
                <a:t>Pyrite in sediments</a:t>
              </a:r>
            </a:p>
          </p:txBody>
        </p:sp>
        <p:cxnSp>
          <p:nvCxnSpPr>
            <p:cNvPr id="63" name="Elbow Connector 62"/>
            <p:cNvCxnSpPr>
              <a:endCxn id="12" idx="5"/>
            </p:cNvCxnSpPr>
            <p:nvPr/>
          </p:nvCxnSpPr>
          <p:spPr>
            <a:xfrm rot="10800000" flipV="1">
              <a:off x="7586361" y="2217314"/>
              <a:ext cx="2318549" cy="623428"/>
            </a:xfrm>
            <a:prstGeom prst="bentConnector3">
              <a:avLst>
                <a:gd name="adj1" fmla="val 100071"/>
              </a:avLst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Freeform 63"/>
            <p:cNvSpPr/>
            <p:nvPr/>
          </p:nvSpPr>
          <p:spPr>
            <a:xfrm>
              <a:off x="8511162" y="2928392"/>
              <a:ext cx="3568890" cy="607326"/>
            </a:xfrm>
            <a:custGeom>
              <a:avLst/>
              <a:gdLst>
                <a:gd name="connsiteX0" fmla="*/ 0 w 3568890"/>
                <a:gd name="connsiteY0" fmla="*/ 0 h 607326"/>
                <a:gd name="connsiteX1" fmla="*/ 293427 w 3568890"/>
                <a:gd name="connsiteY1" fmla="*/ 34120 h 607326"/>
                <a:gd name="connsiteX2" fmla="*/ 559558 w 3568890"/>
                <a:gd name="connsiteY2" fmla="*/ 184245 h 607326"/>
                <a:gd name="connsiteX3" fmla="*/ 934872 w 3568890"/>
                <a:gd name="connsiteY3" fmla="*/ 218365 h 607326"/>
                <a:gd name="connsiteX4" fmla="*/ 1214651 w 3568890"/>
                <a:gd name="connsiteY4" fmla="*/ 348018 h 607326"/>
                <a:gd name="connsiteX5" fmla="*/ 1583140 w 3568890"/>
                <a:gd name="connsiteY5" fmla="*/ 341194 h 607326"/>
                <a:gd name="connsiteX6" fmla="*/ 1856096 w 3568890"/>
                <a:gd name="connsiteY6" fmla="*/ 436729 h 607326"/>
                <a:gd name="connsiteX7" fmla="*/ 2122227 w 3568890"/>
                <a:gd name="connsiteY7" fmla="*/ 402609 h 607326"/>
                <a:gd name="connsiteX8" fmla="*/ 2415654 w 3568890"/>
                <a:gd name="connsiteY8" fmla="*/ 498144 h 607326"/>
                <a:gd name="connsiteX9" fmla="*/ 2674961 w 3568890"/>
                <a:gd name="connsiteY9" fmla="*/ 436729 h 607326"/>
                <a:gd name="connsiteX10" fmla="*/ 3022979 w 3568890"/>
                <a:gd name="connsiteY10" fmla="*/ 552735 h 607326"/>
                <a:gd name="connsiteX11" fmla="*/ 3309582 w 3568890"/>
                <a:gd name="connsiteY11" fmla="*/ 525439 h 607326"/>
                <a:gd name="connsiteX12" fmla="*/ 3568890 w 3568890"/>
                <a:gd name="connsiteY12" fmla="*/ 607326 h 607326"/>
                <a:gd name="connsiteX13" fmla="*/ 3568890 w 3568890"/>
                <a:gd name="connsiteY13" fmla="*/ 607326 h 607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568890" h="607326">
                  <a:moveTo>
                    <a:pt x="0" y="0"/>
                  </a:moveTo>
                  <a:cubicBezTo>
                    <a:pt x="100083" y="1706"/>
                    <a:pt x="200167" y="3413"/>
                    <a:pt x="293427" y="34120"/>
                  </a:cubicBezTo>
                  <a:cubicBezTo>
                    <a:pt x="386687" y="64827"/>
                    <a:pt x="452651" y="153538"/>
                    <a:pt x="559558" y="184245"/>
                  </a:cubicBezTo>
                  <a:cubicBezTo>
                    <a:pt x="666465" y="214952"/>
                    <a:pt x="825690" y="191070"/>
                    <a:pt x="934872" y="218365"/>
                  </a:cubicBezTo>
                  <a:cubicBezTo>
                    <a:pt x="1044054" y="245660"/>
                    <a:pt x="1106606" y="327547"/>
                    <a:pt x="1214651" y="348018"/>
                  </a:cubicBezTo>
                  <a:cubicBezTo>
                    <a:pt x="1322696" y="368489"/>
                    <a:pt x="1476233" y="326409"/>
                    <a:pt x="1583140" y="341194"/>
                  </a:cubicBezTo>
                  <a:cubicBezTo>
                    <a:pt x="1690048" y="355979"/>
                    <a:pt x="1766248" y="426493"/>
                    <a:pt x="1856096" y="436729"/>
                  </a:cubicBezTo>
                  <a:cubicBezTo>
                    <a:pt x="1945944" y="446965"/>
                    <a:pt x="2028967" y="392373"/>
                    <a:pt x="2122227" y="402609"/>
                  </a:cubicBezTo>
                  <a:cubicBezTo>
                    <a:pt x="2215487" y="412845"/>
                    <a:pt x="2323532" y="492457"/>
                    <a:pt x="2415654" y="498144"/>
                  </a:cubicBezTo>
                  <a:cubicBezTo>
                    <a:pt x="2507776" y="503831"/>
                    <a:pt x="2573740" y="427631"/>
                    <a:pt x="2674961" y="436729"/>
                  </a:cubicBezTo>
                  <a:cubicBezTo>
                    <a:pt x="2776182" y="445827"/>
                    <a:pt x="2917209" y="537950"/>
                    <a:pt x="3022979" y="552735"/>
                  </a:cubicBezTo>
                  <a:cubicBezTo>
                    <a:pt x="3128749" y="567520"/>
                    <a:pt x="3218597" y="516341"/>
                    <a:pt x="3309582" y="525439"/>
                  </a:cubicBezTo>
                  <a:cubicBezTo>
                    <a:pt x="3400567" y="534537"/>
                    <a:pt x="3568890" y="607326"/>
                    <a:pt x="3568890" y="607326"/>
                  </a:cubicBezTo>
                  <a:lnTo>
                    <a:pt x="3568890" y="607326"/>
                  </a:lnTo>
                </a:path>
              </a:pathLst>
            </a:custGeom>
            <a:no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5" name="Elbow Connector 64"/>
            <p:cNvCxnSpPr>
              <a:stCxn id="62" idx="2"/>
            </p:cNvCxnSpPr>
            <p:nvPr/>
          </p:nvCxnSpPr>
          <p:spPr>
            <a:xfrm rot="5400000">
              <a:off x="11361566" y="3247959"/>
              <a:ext cx="633401" cy="329790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/>
            <p:cNvSpPr txBox="1"/>
            <p:nvPr/>
          </p:nvSpPr>
          <p:spPr>
            <a:xfrm rot="980370">
              <a:off x="6707704" y="2280912"/>
              <a:ext cx="816249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500" dirty="0">
                  <a:latin typeface="Arial" panose="020B0604020202020204" pitchFamily="34" charset="0"/>
                  <a:cs typeface="Arial" panose="020B0604020202020204" pitchFamily="34" charset="0"/>
                </a:rPr>
                <a:t>surface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 rot="358342">
              <a:off x="10733842" y="3945113"/>
              <a:ext cx="1566454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500" dirty="0">
                  <a:latin typeface="Arial" panose="020B0604020202020204" pitchFamily="34" charset="0"/>
                  <a:cs typeface="Arial" panose="020B0604020202020204" pitchFamily="34" charset="0"/>
                </a:rPr>
                <a:t>River sediments</a:t>
              </a:r>
            </a:p>
          </p:txBody>
        </p:sp>
        <p:cxnSp>
          <p:nvCxnSpPr>
            <p:cNvPr id="68" name="Straight Arrow Connector 67"/>
            <p:cNvCxnSpPr/>
            <p:nvPr/>
          </p:nvCxnSpPr>
          <p:spPr>
            <a:xfrm>
              <a:off x="11998663" y="3509633"/>
              <a:ext cx="162777" cy="60755"/>
            </a:xfrm>
            <a:prstGeom prst="straightConnector1">
              <a:avLst/>
            </a:prstGeom>
            <a:ln w="2222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0" name="Picture 69">
            <a:extLst>
              <a:ext uri="{FF2B5EF4-FFF2-40B4-BE49-F238E27FC236}">
                <a16:creationId xmlns:a16="http://schemas.microsoft.com/office/drawing/2014/main" id="{EA382566-EAA9-4A23-883A-AC909E2E849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8146" y="2496462"/>
            <a:ext cx="2192091" cy="1166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6997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Picture 69">
            <a:extLst>
              <a:ext uri="{FF2B5EF4-FFF2-40B4-BE49-F238E27FC236}">
                <a16:creationId xmlns:a16="http://schemas.microsoft.com/office/drawing/2014/main" id="{BD9C91F8-64E7-4C46-BB52-2C5208054A3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777" y="3603586"/>
            <a:ext cx="2192091" cy="11668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>
                <a:latin typeface="+mn-lt"/>
                <a:cs typeface="Arial" panose="020B0604020202020204" pitchFamily="34" charset="0"/>
              </a:rPr>
              <a:t>Stream sediment minerals</a:t>
            </a:r>
            <a:endParaRPr lang="en-GB" b="1" dirty="0">
              <a:latin typeface="+mn-lt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907577" y="2653816"/>
            <a:ext cx="4236423" cy="3749298"/>
            <a:chOff x="13373438" y="1839839"/>
            <a:chExt cx="4475310" cy="3960717"/>
          </a:xfrm>
        </p:grpSpPr>
        <p:sp>
          <p:nvSpPr>
            <p:cNvPr id="6" name="Freeform 5"/>
            <p:cNvSpPr/>
            <p:nvPr/>
          </p:nvSpPr>
          <p:spPr>
            <a:xfrm>
              <a:off x="13373438" y="2032663"/>
              <a:ext cx="4475310" cy="3454751"/>
            </a:xfrm>
            <a:custGeom>
              <a:avLst/>
              <a:gdLst>
                <a:gd name="connsiteX0" fmla="*/ 2559508 w 4642333"/>
                <a:gd name="connsiteY0" fmla="*/ 3334960 h 3583686"/>
                <a:gd name="connsiteX1" fmla="*/ 2921458 w 4642333"/>
                <a:gd name="connsiteY1" fmla="*/ 2953960 h 3583686"/>
                <a:gd name="connsiteX2" fmla="*/ 3600908 w 4642333"/>
                <a:gd name="connsiteY2" fmla="*/ 2661860 h 3583686"/>
                <a:gd name="connsiteX3" fmla="*/ 4166058 w 4642333"/>
                <a:gd name="connsiteY3" fmla="*/ 2369760 h 3583686"/>
                <a:gd name="connsiteX4" fmla="*/ 4458158 w 4642333"/>
                <a:gd name="connsiteY4" fmla="*/ 2153860 h 3583686"/>
                <a:gd name="connsiteX5" fmla="*/ 4051758 w 4642333"/>
                <a:gd name="connsiteY5" fmla="*/ 2134810 h 3583686"/>
                <a:gd name="connsiteX6" fmla="*/ 4337508 w 4642333"/>
                <a:gd name="connsiteY6" fmla="*/ 1912560 h 3583686"/>
                <a:gd name="connsiteX7" fmla="*/ 4616908 w 4642333"/>
                <a:gd name="connsiteY7" fmla="*/ 1569660 h 3583686"/>
                <a:gd name="connsiteX8" fmla="*/ 4235908 w 4642333"/>
                <a:gd name="connsiteY8" fmla="*/ 1633160 h 3583686"/>
                <a:gd name="connsiteX9" fmla="*/ 4445458 w 4642333"/>
                <a:gd name="connsiteY9" fmla="*/ 1283910 h 3583686"/>
                <a:gd name="connsiteX10" fmla="*/ 4642308 w 4642333"/>
                <a:gd name="connsiteY10" fmla="*/ 877510 h 3583686"/>
                <a:gd name="connsiteX11" fmla="*/ 4432758 w 4642333"/>
                <a:gd name="connsiteY11" fmla="*/ 966410 h 3583686"/>
                <a:gd name="connsiteX12" fmla="*/ 4572458 w 4642333"/>
                <a:gd name="connsiteY12" fmla="*/ 591760 h 3583686"/>
                <a:gd name="connsiteX13" fmla="*/ 4572458 w 4642333"/>
                <a:gd name="connsiteY13" fmla="*/ 528260 h 3583686"/>
                <a:gd name="connsiteX14" fmla="*/ 4401008 w 4642333"/>
                <a:gd name="connsiteY14" fmla="*/ 515560 h 3583686"/>
                <a:gd name="connsiteX15" fmla="*/ 4115258 w 4642333"/>
                <a:gd name="connsiteY15" fmla="*/ 477460 h 3583686"/>
                <a:gd name="connsiteX16" fmla="*/ 3829508 w 4642333"/>
                <a:gd name="connsiteY16" fmla="*/ 452060 h 3583686"/>
                <a:gd name="connsiteX17" fmla="*/ 3581858 w 4642333"/>
                <a:gd name="connsiteY17" fmla="*/ 420310 h 3583686"/>
                <a:gd name="connsiteX18" fmla="*/ 3397708 w 4642333"/>
                <a:gd name="connsiteY18" fmla="*/ 388560 h 3583686"/>
                <a:gd name="connsiteX19" fmla="*/ 3092908 w 4642333"/>
                <a:gd name="connsiteY19" fmla="*/ 286960 h 3583686"/>
                <a:gd name="connsiteX20" fmla="*/ 2661108 w 4642333"/>
                <a:gd name="connsiteY20" fmla="*/ 1210 h 3583686"/>
                <a:gd name="connsiteX21" fmla="*/ 2349958 w 4642333"/>
                <a:gd name="connsiteY21" fmla="*/ 179010 h 3583686"/>
                <a:gd name="connsiteX22" fmla="*/ 1905458 w 4642333"/>
                <a:gd name="connsiteY22" fmla="*/ 45660 h 3583686"/>
                <a:gd name="connsiteX23" fmla="*/ 1556208 w 4642333"/>
                <a:gd name="connsiteY23" fmla="*/ 159960 h 3583686"/>
                <a:gd name="connsiteX24" fmla="*/ 1238708 w 4642333"/>
                <a:gd name="connsiteY24" fmla="*/ 267910 h 3583686"/>
                <a:gd name="connsiteX25" fmla="*/ 984708 w 4642333"/>
                <a:gd name="connsiteY25" fmla="*/ 299660 h 3583686"/>
                <a:gd name="connsiteX26" fmla="*/ 286208 w 4642333"/>
                <a:gd name="connsiteY26" fmla="*/ 382210 h 3583686"/>
                <a:gd name="connsiteX27" fmla="*/ 203658 w 4642333"/>
                <a:gd name="connsiteY27" fmla="*/ 382210 h 3583686"/>
                <a:gd name="connsiteX28" fmla="*/ 146508 w 4642333"/>
                <a:gd name="connsiteY28" fmla="*/ 407610 h 3583686"/>
                <a:gd name="connsiteX29" fmla="*/ 210008 w 4642333"/>
                <a:gd name="connsiteY29" fmla="*/ 521910 h 3583686"/>
                <a:gd name="connsiteX30" fmla="*/ 311608 w 4642333"/>
                <a:gd name="connsiteY30" fmla="*/ 693360 h 3583686"/>
                <a:gd name="connsiteX31" fmla="*/ 83008 w 4642333"/>
                <a:gd name="connsiteY31" fmla="*/ 636210 h 3583686"/>
                <a:gd name="connsiteX32" fmla="*/ 108408 w 4642333"/>
                <a:gd name="connsiteY32" fmla="*/ 788610 h 3583686"/>
                <a:gd name="connsiteX33" fmla="*/ 305258 w 4642333"/>
                <a:gd name="connsiteY33" fmla="*/ 1188660 h 3583686"/>
                <a:gd name="connsiteX34" fmla="*/ 458 w 4642333"/>
                <a:gd name="connsiteY34" fmla="*/ 1150560 h 3583686"/>
                <a:gd name="connsiteX35" fmla="*/ 387808 w 4642333"/>
                <a:gd name="connsiteY35" fmla="*/ 1633160 h 3583686"/>
                <a:gd name="connsiteX36" fmla="*/ 718008 w 4642333"/>
                <a:gd name="connsiteY36" fmla="*/ 1887160 h 3583686"/>
                <a:gd name="connsiteX37" fmla="*/ 273508 w 4642333"/>
                <a:gd name="connsiteY37" fmla="*/ 1880810 h 3583686"/>
                <a:gd name="connsiteX38" fmla="*/ 838658 w 4642333"/>
                <a:gd name="connsiteY38" fmla="*/ 2388810 h 3583686"/>
                <a:gd name="connsiteX39" fmla="*/ 1302208 w 4642333"/>
                <a:gd name="connsiteY39" fmla="*/ 2820610 h 3583686"/>
                <a:gd name="connsiteX40" fmla="*/ 895808 w 4642333"/>
                <a:gd name="connsiteY40" fmla="*/ 2757110 h 3583686"/>
                <a:gd name="connsiteX41" fmla="*/ 1397458 w 4642333"/>
                <a:gd name="connsiteY41" fmla="*/ 3157160 h 3583686"/>
                <a:gd name="connsiteX42" fmla="*/ 1905458 w 4642333"/>
                <a:gd name="connsiteY42" fmla="*/ 3411160 h 3583686"/>
                <a:gd name="connsiteX43" fmla="*/ 1975308 w 4642333"/>
                <a:gd name="connsiteY43" fmla="*/ 3519110 h 3583686"/>
                <a:gd name="connsiteX44" fmla="*/ 2083258 w 4642333"/>
                <a:gd name="connsiteY44" fmla="*/ 3582610 h 3583686"/>
                <a:gd name="connsiteX45" fmla="*/ 2457908 w 4642333"/>
                <a:gd name="connsiteY45" fmla="*/ 3468310 h 3583686"/>
                <a:gd name="connsiteX46" fmla="*/ 2559508 w 4642333"/>
                <a:gd name="connsiteY46" fmla="*/ 3334960 h 3583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4642333" h="3583686">
                  <a:moveTo>
                    <a:pt x="2559508" y="3334960"/>
                  </a:moveTo>
                  <a:cubicBezTo>
                    <a:pt x="2636766" y="3249235"/>
                    <a:pt x="2747891" y="3066143"/>
                    <a:pt x="2921458" y="2953960"/>
                  </a:cubicBezTo>
                  <a:cubicBezTo>
                    <a:pt x="3095025" y="2841777"/>
                    <a:pt x="3393475" y="2759227"/>
                    <a:pt x="3600908" y="2661860"/>
                  </a:cubicBezTo>
                  <a:cubicBezTo>
                    <a:pt x="3808341" y="2564493"/>
                    <a:pt x="4023183" y="2454427"/>
                    <a:pt x="4166058" y="2369760"/>
                  </a:cubicBezTo>
                  <a:cubicBezTo>
                    <a:pt x="4308933" y="2285093"/>
                    <a:pt x="4477208" y="2193018"/>
                    <a:pt x="4458158" y="2153860"/>
                  </a:cubicBezTo>
                  <a:cubicBezTo>
                    <a:pt x="4439108" y="2114702"/>
                    <a:pt x="4071866" y="2175027"/>
                    <a:pt x="4051758" y="2134810"/>
                  </a:cubicBezTo>
                  <a:cubicBezTo>
                    <a:pt x="4031650" y="2094593"/>
                    <a:pt x="4243316" y="2006752"/>
                    <a:pt x="4337508" y="1912560"/>
                  </a:cubicBezTo>
                  <a:cubicBezTo>
                    <a:pt x="4431700" y="1818368"/>
                    <a:pt x="4633841" y="1616227"/>
                    <a:pt x="4616908" y="1569660"/>
                  </a:cubicBezTo>
                  <a:cubicBezTo>
                    <a:pt x="4599975" y="1523093"/>
                    <a:pt x="4264483" y="1680785"/>
                    <a:pt x="4235908" y="1633160"/>
                  </a:cubicBezTo>
                  <a:cubicBezTo>
                    <a:pt x="4207333" y="1585535"/>
                    <a:pt x="4377725" y="1409852"/>
                    <a:pt x="4445458" y="1283910"/>
                  </a:cubicBezTo>
                  <a:cubicBezTo>
                    <a:pt x="4513191" y="1157968"/>
                    <a:pt x="4644425" y="930427"/>
                    <a:pt x="4642308" y="877510"/>
                  </a:cubicBezTo>
                  <a:cubicBezTo>
                    <a:pt x="4640191" y="824593"/>
                    <a:pt x="4444400" y="1014035"/>
                    <a:pt x="4432758" y="966410"/>
                  </a:cubicBezTo>
                  <a:cubicBezTo>
                    <a:pt x="4421116" y="918785"/>
                    <a:pt x="4549175" y="664785"/>
                    <a:pt x="4572458" y="591760"/>
                  </a:cubicBezTo>
                  <a:cubicBezTo>
                    <a:pt x="4595741" y="518735"/>
                    <a:pt x="4601033" y="540960"/>
                    <a:pt x="4572458" y="528260"/>
                  </a:cubicBezTo>
                  <a:cubicBezTo>
                    <a:pt x="4543883" y="515560"/>
                    <a:pt x="4477208" y="524027"/>
                    <a:pt x="4401008" y="515560"/>
                  </a:cubicBezTo>
                  <a:cubicBezTo>
                    <a:pt x="4324808" y="507093"/>
                    <a:pt x="4210508" y="488043"/>
                    <a:pt x="4115258" y="477460"/>
                  </a:cubicBezTo>
                  <a:cubicBezTo>
                    <a:pt x="4020008" y="466877"/>
                    <a:pt x="3918408" y="461585"/>
                    <a:pt x="3829508" y="452060"/>
                  </a:cubicBezTo>
                  <a:cubicBezTo>
                    <a:pt x="3740608" y="442535"/>
                    <a:pt x="3653825" y="430893"/>
                    <a:pt x="3581858" y="420310"/>
                  </a:cubicBezTo>
                  <a:cubicBezTo>
                    <a:pt x="3509891" y="409727"/>
                    <a:pt x="3479200" y="410785"/>
                    <a:pt x="3397708" y="388560"/>
                  </a:cubicBezTo>
                  <a:cubicBezTo>
                    <a:pt x="3316216" y="366335"/>
                    <a:pt x="3215675" y="351518"/>
                    <a:pt x="3092908" y="286960"/>
                  </a:cubicBezTo>
                  <a:cubicBezTo>
                    <a:pt x="2970141" y="222402"/>
                    <a:pt x="2784933" y="19202"/>
                    <a:pt x="2661108" y="1210"/>
                  </a:cubicBezTo>
                  <a:cubicBezTo>
                    <a:pt x="2537283" y="-16782"/>
                    <a:pt x="2475900" y="171602"/>
                    <a:pt x="2349958" y="179010"/>
                  </a:cubicBezTo>
                  <a:cubicBezTo>
                    <a:pt x="2224016" y="186418"/>
                    <a:pt x="2037750" y="48835"/>
                    <a:pt x="1905458" y="45660"/>
                  </a:cubicBezTo>
                  <a:cubicBezTo>
                    <a:pt x="1773166" y="42485"/>
                    <a:pt x="1556208" y="159960"/>
                    <a:pt x="1556208" y="159960"/>
                  </a:cubicBezTo>
                  <a:cubicBezTo>
                    <a:pt x="1445083" y="197002"/>
                    <a:pt x="1333958" y="244627"/>
                    <a:pt x="1238708" y="267910"/>
                  </a:cubicBezTo>
                  <a:cubicBezTo>
                    <a:pt x="1143458" y="291193"/>
                    <a:pt x="984708" y="299660"/>
                    <a:pt x="984708" y="299660"/>
                  </a:cubicBezTo>
                  <a:lnTo>
                    <a:pt x="286208" y="382210"/>
                  </a:lnTo>
                  <a:cubicBezTo>
                    <a:pt x="156033" y="395968"/>
                    <a:pt x="226941" y="377977"/>
                    <a:pt x="203658" y="382210"/>
                  </a:cubicBezTo>
                  <a:cubicBezTo>
                    <a:pt x="180375" y="386443"/>
                    <a:pt x="145450" y="384327"/>
                    <a:pt x="146508" y="407610"/>
                  </a:cubicBezTo>
                  <a:cubicBezTo>
                    <a:pt x="147566" y="430893"/>
                    <a:pt x="182491" y="474285"/>
                    <a:pt x="210008" y="521910"/>
                  </a:cubicBezTo>
                  <a:cubicBezTo>
                    <a:pt x="237525" y="569535"/>
                    <a:pt x="332774" y="674310"/>
                    <a:pt x="311608" y="693360"/>
                  </a:cubicBezTo>
                  <a:cubicBezTo>
                    <a:pt x="290442" y="712410"/>
                    <a:pt x="116875" y="620335"/>
                    <a:pt x="83008" y="636210"/>
                  </a:cubicBezTo>
                  <a:cubicBezTo>
                    <a:pt x="49141" y="652085"/>
                    <a:pt x="71366" y="696535"/>
                    <a:pt x="108408" y="788610"/>
                  </a:cubicBezTo>
                  <a:cubicBezTo>
                    <a:pt x="145450" y="880685"/>
                    <a:pt x="323250" y="1128335"/>
                    <a:pt x="305258" y="1188660"/>
                  </a:cubicBezTo>
                  <a:cubicBezTo>
                    <a:pt x="287266" y="1248985"/>
                    <a:pt x="-13300" y="1076477"/>
                    <a:pt x="458" y="1150560"/>
                  </a:cubicBezTo>
                  <a:cubicBezTo>
                    <a:pt x="14216" y="1224643"/>
                    <a:pt x="268216" y="1510393"/>
                    <a:pt x="387808" y="1633160"/>
                  </a:cubicBezTo>
                  <a:cubicBezTo>
                    <a:pt x="507400" y="1755927"/>
                    <a:pt x="737058" y="1845885"/>
                    <a:pt x="718008" y="1887160"/>
                  </a:cubicBezTo>
                  <a:cubicBezTo>
                    <a:pt x="698958" y="1928435"/>
                    <a:pt x="253400" y="1797202"/>
                    <a:pt x="273508" y="1880810"/>
                  </a:cubicBezTo>
                  <a:cubicBezTo>
                    <a:pt x="293616" y="1964418"/>
                    <a:pt x="667208" y="2232177"/>
                    <a:pt x="838658" y="2388810"/>
                  </a:cubicBezTo>
                  <a:cubicBezTo>
                    <a:pt x="1010108" y="2545443"/>
                    <a:pt x="1292683" y="2759227"/>
                    <a:pt x="1302208" y="2820610"/>
                  </a:cubicBezTo>
                  <a:cubicBezTo>
                    <a:pt x="1311733" y="2881993"/>
                    <a:pt x="879933" y="2701018"/>
                    <a:pt x="895808" y="2757110"/>
                  </a:cubicBezTo>
                  <a:cubicBezTo>
                    <a:pt x="911683" y="2813202"/>
                    <a:pt x="1229183" y="3048152"/>
                    <a:pt x="1397458" y="3157160"/>
                  </a:cubicBezTo>
                  <a:cubicBezTo>
                    <a:pt x="1565733" y="3266168"/>
                    <a:pt x="1809150" y="3350835"/>
                    <a:pt x="1905458" y="3411160"/>
                  </a:cubicBezTo>
                  <a:cubicBezTo>
                    <a:pt x="2001766" y="3471485"/>
                    <a:pt x="1945675" y="3490535"/>
                    <a:pt x="1975308" y="3519110"/>
                  </a:cubicBezTo>
                  <a:cubicBezTo>
                    <a:pt x="2004941" y="3547685"/>
                    <a:pt x="2002825" y="3591077"/>
                    <a:pt x="2083258" y="3582610"/>
                  </a:cubicBezTo>
                  <a:cubicBezTo>
                    <a:pt x="2163691" y="3574143"/>
                    <a:pt x="2378533" y="3512760"/>
                    <a:pt x="2457908" y="3468310"/>
                  </a:cubicBezTo>
                  <a:cubicBezTo>
                    <a:pt x="2537283" y="3423860"/>
                    <a:pt x="2482250" y="3420685"/>
                    <a:pt x="2559508" y="3334960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13466446" y="1839839"/>
              <a:ext cx="4070080" cy="3960717"/>
              <a:chOff x="13466446" y="1839839"/>
              <a:chExt cx="4070080" cy="3960717"/>
            </a:xfrm>
          </p:grpSpPr>
          <p:sp>
            <p:nvSpPr>
              <p:cNvPr id="8" name="Freeform 7"/>
              <p:cNvSpPr/>
              <p:nvPr/>
            </p:nvSpPr>
            <p:spPr>
              <a:xfrm>
                <a:off x="14381795" y="2529467"/>
                <a:ext cx="2365059" cy="2926301"/>
              </a:xfrm>
              <a:custGeom>
                <a:avLst/>
                <a:gdLst>
                  <a:gd name="connsiteX0" fmla="*/ 903918 w 2453326"/>
                  <a:gd name="connsiteY0" fmla="*/ 3003764 h 3035514"/>
                  <a:gd name="connsiteX1" fmla="*/ 846768 w 2453326"/>
                  <a:gd name="connsiteY1" fmla="*/ 2832314 h 3035514"/>
                  <a:gd name="connsiteX2" fmla="*/ 713418 w 2453326"/>
                  <a:gd name="connsiteY2" fmla="*/ 2444964 h 3035514"/>
                  <a:gd name="connsiteX3" fmla="*/ 338768 w 2453326"/>
                  <a:gd name="connsiteY3" fmla="*/ 1924264 h 3035514"/>
                  <a:gd name="connsiteX4" fmla="*/ 2218 w 2453326"/>
                  <a:gd name="connsiteY4" fmla="*/ 857464 h 3035514"/>
                  <a:gd name="connsiteX5" fmla="*/ 205418 w 2453326"/>
                  <a:gd name="connsiteY5" fmla="*/ 228814 h 3035514"/>
                  <a:gd name="connsiteX6" fmla="*/ 453068 w 2453326"/>
                  <a:gd name="connsiteY6" fmla="*/ 63714 h 3035514"/>
                  <a:gd name="connsiteX7" fmla="*/ 770568 w 2453326"/>
                  <a:gd name="connsiteY7" fmla="*/ 214 h 3035514"/>
                  <a:gd name="connsiteX8" fmla="*/ 1831018 w 2453326"/>
                  <a:gd name="connsiteY8" fmla="*/ 44664 h 3035514"/>
                  <a:gd name="connsiteX9" fmla="*/ 2002468 w 2453326"/>
                  <a:gd name="connsiteY9" fmla="*/ 89114 h 3035514"/>
                  <a:gd name="connsiteX10" fmla="*/ 2243768 w 2453326"/>
                  <a:gd name="connsiteY10" fmla="*/ 317714 h 3035514"/>
                  <a:gd name="connsiteX11" fmla="*/ 2453318 w 2453326"/>
                  <a:gd name="connsiteY11" fmla="*/ 793964 h 3035514"/>
                  <a:gd name="connsiteX12" fmla="*/ 2250118 w 2453326"/>
                  <a:gd name="connsiteY12" fmla="*/ 1625814 h 3035514"/>
                  <a:gd name="connsiteX13" fmla="*/ 1843718 w 2453326"/>
                  <a:gd name="connsiteY13" fmla="*/ 2356064 h 3035514"/>
                  <a:gd name="connsiteX14" fmla="*/ 1551618 w 2453326"/>
                  <a:gd name="connsiteY14" fmla="*/ 2787864 h 3035514"/>
                  <a:gd name="connsiteX15" fmla="*/ 1405568 w 2453326"/>
                  <a:gd name="connsiteY15" fmla="*/ 3035514 h 3035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453326" h="3035514">
                    <a:moveTo>
                      <a:pt x="903918" y="3003764"/>
                    </a:moveTo>
                    <a:cubicBezTo>
                      <a:pt x="891218" y="2964605"/>
                      <a:pt x="878518" y="2925447"/>
                      <a:pt x="846768" y="2832314"/>
                    </a:cubicBezTo>
                    <a:cubicBezTo>
                      <a:pt x="815018" y="2739181"/>
                      <a:pt x="798085" y="2596306"/>
                      <a:pt x="713418" y="2444964"/>
                    </a:cubicBezTo>
                    <a:cubicBezTo>
                      <a:pt x="628751" y="2293622"/>
                      <a:pt x="457301" y="2188847"/>
                      <a:pt x="338768" y="1924264"/>
                    </a:cubicBezTo>
                    <a:cubicBezTo>
                      <a:pt x="220235" y="1659681"/>
                      <a:pt x="24443" y="1140039"/>
                      <a:pt x="2218" y="857464"/>
                    </a:cubicBezTo>
                    <a:cubicBezTo>
                      <a:pt x="-20007" y="574889"/>
                      <a:pt x="130276" y="361106"/>
                      <a:pt x="205418" y="228814"/>
                    </a:cubicBezTo>
                    <a:cubicBezTo>
                      <a:pt x="280560" y="96522"/>
                      <a:pt x="358876" y="101814"/>
                      <a:pt x="453068" y="63714"/>
                    </a:cubicBezTo>
                    <a:cubicBezTo>
                      <a:pt x="547260" y="25614"/>
                      <a:pt x="540910" y="3389"/>
                      <a:pt x="770568" y="214"/>
                    </a:cubicBezTo>
                    <a:cubicBezTo>
                      <a:pt x="1000226" y="-2961"/>
                      <a:pt x="1625702" y="29847"/>
                      <a:pt x="1831018" y="44664"/>
                    </a:cubicBezTo>
                    <a:cubicBezTo>
                      <a:pt x="2036334" y="59481"/>
                      <a:pt x="1933676" y="43606"/>
                      <a:pt x="2002468" y="89114"/>
                    </a:cubicBezTo>
                    <a:cubicBezTo>
                      <a:pt x="2071260" y="134622"/>
                      <a:pt x="2168626" y="200239"/>
                      <a:pt x="2243768" y="317714"/>
                    </a:cubicBezTo>
                    <a:cubicBezTo>
                      <a:pt x="2318910" y="435189"/>
                      <a:pt x="2452260" y="575947"/>
                      <a:pt x="2453318" y="793964"/>
                    </a:cubicBezTo>
                    <a:cubicBezTo>
                      <a:pt x="2454376" y="1011981"/>
                      <a:pt x="2351718" y="1365464"/>
                      <a:pt x="2250118" y="1625814"/>
                    </a:cubicBezTo>
                    <a:cubicBezTo>
                      <a:pt x="2148518" y="1886164"/>
                      <a:pt x="1960135" y="2162389"/>
                      <a:pt x="1843718" y="2356064"/>
                    </a:cubicBezTo>
                    <a:cubicBezTo>
                      <a:pt x="1727301" y="2549739"/>
                      <a:pt x="1624643" y="2674622"/>
                      <a:pt x="1551618" y="2787864"/>
                    </a:cubicBezTo>
                    <a:cubicBezTo>
                      <a:pt x="1478593" y="2901106"/>
                      <a:pt x="1442080" y="2968310"/>
                      <a:pt x="1405568" y="3035514"/>
                    </a:cubicBezTo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" name="Freeform 8"/>
              <p:cNvSpPr/>
              <p:nvPr/>
            </p:nvSpPr>
            <p:spPr>
              <a:xfrm>
                <a:off x="14960756" y="2630978"/>
                <a:ext cx="1244241" cy="2902878"/>
              </a:xfrm>
              <a:custGeom>
                <a:avLst/>
                <a:gdLst>
                  <a:gd name="connsiteX0" fmla="*/ 333513 w 1290677"/>
                  <a:gd name="connsiteY0" fmla="*/ 2949265 h 3011217"/>
                  <a:gd name="connsiteX1" fmla="*/ 366850 w 1290677"/>
                  <a:gd name="connsiteY1" fmla="*/ 2892115 h 3011217"/>
                  <a:gd name="connsiteX2" fmla="*/ 338275 w 1290677"/>
                  <a:gd name="connsiteY2" fmla="*/ 2749240 h 3011217"/>
                  <a:gd name="connsiteX3" fmla="*/ 281125 w 1290677"/>
                  <a:gd name="connsiteY3" fmla="*/ 2573028 h 3011217"/>
                  <a:gd name="connsiteX4" fmla="*/ 271600 w 1290677"/>
                  <a:gd name="connsiteY4" fmla="*/ 2234890 h 3011217"/>
                  <a:gd name="connsiteX5" fmla="*/ 266838 w 1290677"/>
                  <a:gd name="connsiteY5" fmla="*/ 2034865 h 3011217"/>
                  <a:gd name="connsiteX6" fmla="*/ 157300 w 1290677"/>
                  <a:gd name="connsiteY6" fmla="*/ 1549090 h 3011217"/>
                  <a:gd name="connsiteX7" fmla="*/ 138 w 1290677"/>
                  <a:gd name="connsiteY7" fmla="*/ 849003 h 3011217"/>
                  <a:gd name="connsiteX8" fmla="*/ 128725 w 1290677"/>
                  <a:gd name="connsiteY8" fmla="*/ 344178 h 3011217"/>
                  <a:gd name="connsiteX9" fmla="*/ 81100 w 1290677"/>
                  <a:gd name="connsiteY9" fmla="*/ 125103 h 3011217"/>
                  <a:gd name="connsiteX10" fmla="*/ 66813 w 1290677"/>
                  <a:gd name="connsiteY10" fmla="*/ 39378 h 3011217"/>
                  <a:gd name="connsiteX11" fmla="*/ 252550 w 1290677"/>
                  <a:gd name="connsiteY11" fmla="*/ 20328 h 3011217"/>
                  <a:gd name="connsiteX12" fmla="*/ 1105038 w 1290677"/>
                  <a:gd name="connsiteY12" fmla="*/ 1278 h 3011217"/>
                  <a:gd name="connsiteX13" fmla="*/ 1186000 w 1290677"/>
                  <a:gd name="connsiteY13" fmla="*/ 58428 h 3011217"/>
                  <a:gd name="connsiteX14" fmla="*/ 1133613 w 1290677"/>
                  <a:gd name="connsiteY14" fmla="*/ 106053 h 3011217"/>
                  <a:gd name="connsiteX15" fmla="*/ 1105038 w 1290677"/>
                  <a:gd name="connsiteY15" fmla="*/ 191778 h 3011217"/>
                  <a:gd name="connsiteX16" fmla="*/ 1119325 w 1290677"/>
                  <a:gd name="connsiteY16" fmla="*/ 296553 h 3011217"/>
                  <a:gd name="connsiteX17" fmla="*/ 1233625 w 1290677"/>
                  <a:gd name="connsiteY17" fmla="*/ 439428 h 3011217"/>
                  <a:gd name="connsiteX18" fmla="*/ 1286013 w 1290677"/>
                  <a:gd name="connsiteY18" fmla="*/ 825190 h 3011217"/>
                  <a:gd name="connsiteX19" fmla="*/ 1119325 w 1290677"/>
                  <a:gd name="connsiteY19" fmla="*/ 1191903 h 3011217"/>
                  <a:gd name="connsiteX20" fmla="*/ 933588 w 1290677"/>
                  <a:gd name="connsiteY20" fmla="*/ 1501465 h 3011217"/>
                  <a:gd name="connsiteX21" fmla="*/ 962163 w 1290677"/>
                  <a:gd name="connsiteY21" fmla="*/ 1906278 h 3011217"/>
                  <a:gd name="connsiteX22" fmla="*/ 890725 w 1290677"/>
                  <a:gd name="connsiteY22" fmla="*/ 2387290 h 3011217"/>
                  <a:gd name="connsiteX23" fmla="*/ 814525 w 1290677"/>
                  <a:gd name="connsiteY23" fmla="*/ 2758765 h 3011217"/>
                  <a:gd name="connsiteX24" fmla="*/ 800238 w 1290677"/>
                  <a:gd name="connsiteY24" fmla="*/ 2958790 h 3011217"/>
                  <a:gd name="connsiteX25" fmla="*/ 805000 w 1290677"/>
                  <a:gd name="connsiteY25" fmla="*/ 3011178 h 3011217"/>
                  <a:gd name="connsiteX26" fmla="*/ 333513 w 1290677"/>
                  <a:gd name="connsiteY26" fmla="*/ 2949265 h 30112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290677" h="3011217">
                    <a:moveTo>
                      <a:pt x="333513" y="2949265"/>
                    </a:moveTo>
                    <a:cubicBezTo>
                      <a:pt x="260488" y="2929421"/>
                      <a:pt x="366056" y="2925452"/>
                      <a:pt x="366850" y="2892115"/>
                    </a:cubicBezTo>
                    <a:cubicBezTo>
                      <a:pt x="367644" y="2858778"/>
                      <a:pt x="352562" y="2802421"/>
                      <a:pt x="338275" y="2749240"/>
                    </a:cubicBezTo>
                    <a:cubicBezTo>
                      <a:pt x="323988" y="2696059"/>
                      <a:pt x="292237" y="2658753"/>
                      <a:pt x="281125" y="2573028"/>
                    </a:cubicBezTo>
                    <a:cubicBezTo>
                      <a:pt x="270013" y="2487303"/>
                      <a:pt x="273981" y="2324584"/>
                      <a:pt x="271600" y="2234890"/>
                    </a:cubicBezTo>
                    <a:cubicBezTo>
                      <a:pt x="269219" y="2145196"/>
                      <a:pt x="285888" y="2149165"/>
                      <a:pt x="266838" y="2034865"/>
                    </a:cubicBezTo>
                    <a:cubicBezTo>
                      <a:pt x="247788" y="1920565"/>
                      <a:pt x="157300" y="1549090"/>
                      <a:pt x="157300" y="1549090"/>
                    </a:cubicBezTo>
                    <a:cubicBezTo>
                      <a:pt x="112850" y="1351446"/>
                      <a:pt x="4900" y="1049822"/>
                      <a:pt x="138" y="849003"/>
                    </a:cubicBezTo>
                    <a:cubicBezTo>
                      <a:pt x="-4624" y="648184"/>
                      <a:pt x="115231" y="464828"/>
                      <a:pt x="128725" y="344178"/>
                    </a:cubicBezTo>
                    <a:cubicBezTo>
                      <a:pt x="142219" y="223528"/>
                      <a:pt x="91419" y="175903"/>
                      <a:pt x="81100" y="125103"/>
                    </a:cubicBezTo>
                    <a:cubicBezTo>
                      <a:pt x="70781" y="74303"/>
                      <a:pt x="38238" y="56840"/>
                      <a:pt x="66813" y="39378"/>
                    </a:cubicBezTo>
                    <a:cubicBezTo>
                      <a:pt x="95388" y="21916"/>
                      <a:pt x="79513" y="26678"/>
                      <a:pt x="252550" y="20328"/>
                    </a:cubicBezTo>
                    <a:cubicBezTo>
                      <a:pt x="425587" y="13978"/>
                      <a:pt x="949463" y="-5072"/>
                      <a:pt x="1105038" y="1278"/>
                    </a:cubicBezTo>
                    <a:cubicBezTo>
                      <a:pt x="1260613" y="7628"/>
                      <a:pt x="1181237" y="40965"/>
                      <a:pt x="1186000" y="58428"/>
                    </a:cubicBezTo>
                    <a:cubicBezTo>
                      <a:pt x="1190763" y="75891"/>
                      <a:pt x="1147107" y="83828"/>
                      <a:pt x="1133613" y="106053"/>
                    </a:cubicBezTo>
                    <a:cubicBezTo>
                      <a:pt x="1120119" y="128278"/>
                      <a:pt x="1107419" y="160028"/>
                      <a:pt x="1105038" y="191778"/>
                    </a:cubicBezTo>
                    <a:cubicBezTo>
                      <a:pt x="1102657" y="223528"/>
                      <a:pt x="1097894" y="255278"/>
                      <a:pt x="1119325" y="296553"/>
                    </a:cubicBezTo>
                    <a:cubicBezTo>
                      <a:pt x="1140756" y="337828"/>
                      <a:pt x="1205844" y="351322"/>
                      <a:pt x="1233625" y="439428"/>
                    </a:cubicBezTo>
                    <a:cubicBezTo>
                      <a:pt x="1261406" y="527534"/>
                      <a:pt x="1305063" y="699778"/>
                      <a:pt x="1286013" y="825190"/>
                    </a:cubicBezTo>
                    <a:cubicBezTo>
                      <a:pt x="1266963" y="950602"/>
                      <a:pt x="1178062" y="1079191"/>
                      <a:pt x="1119325" y="1191903"/>
                    </a:cubicBezTo>
                    <a:cubicBezTo>
                      <a:pt x="1060588" y="1304615"/>
                      <a:pt x="959782" y="1382402"/>
                      <a:pt x="933588" y="1501465"/>
                    </a:cubicBezTo>
                    <a:cubicBezTo>
                      <a:pt x="907394" y="1620527"/>
                      <a:pt x="969307" y="1758640"/>
                      <a:pt x="962163" y="1906278"/>
                    </a:cubicBezTo>
                    <a:cubicBezTo>
                      <a:pt x="955019" y="2053915"/>
                      <a:pt x="915331" y="2245209"/>
                      <a:pt x="890725" y="2387290"/>
                    </a:cubicBezTo>
                    <a:cubicBezTo>
                      <a:pt x="866119" y="2529371"/>
                      <a:pt x="829606" y="2663515"/>
                      <a:pt x="814525" y="2758765"/>
                    </a:cubicBezTo>
                    <a:cubicBezTo>
                      <a:pt x="799444" y="2854015"/>
                      <a:pt x="801825" y="2916721"/>
                      <a:pt x="800238" y="2958790"/>
                    </a:cubicBezTo>
                    <a:cubicBezTo>
                      <a:pt x="798651" y="3000859"/>
                      <a:pt x="879612" y="3011972"/>
                      <a:pt x="805000" y="3011178"/>
                    </a:cubicBezTo>
                    <a:cubicBezTo>
                      <a:pt x="730388" y="3010384"/>
                      <a:pt x="406538" y="2969109"/>
                      <a:pt x="333513" y="2949265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" name="Freeform 9"/>
              <p:cNvSpPr/>
              <p:nvPr/>
            </p:nvSpPr>
            <p:spPr>
              <a:xfrm>
                <a:off x="15130693" y="2884942"/>
                <a:ext cx="928376" cy="2445084"/>
              </a:xfrm>
              <a:custGeom>
                <a:avLst/>
                <a:gdLst>
                  <a:gd name="connsiteX0" fmla="*/ 217450 w 963024"/>
                  <a:gd name="connsiteY0" fmla="*/ 2526116 h 2536337"/>
                  <a:gd name="connsiteX1" fmla="*/ 129768 w 963024"/>
                  <a:gd name="connsiteY1" fmla="*/ 2225491 h 2536337"/>
                  <a:gd name="connsiteX2" fmla="*/ 167346 w 963024"/>
                  <a:gd name="connsiteY2" fmla="*/ 1812133 h 2536337"/>
                  <a:gd name="connsiteX3" fmla="*/ 129768 w 963024"/>
                  <a:gd name="connsiteY3" fmla="*/ 1448878 h 2536337"/>
                  <a:gd name="connsiteX4" fmla="*/ 54611 w 963024"/>
                  <a:gd name="connsiteY4" fmla="*/ 822576 h 2536337"/>
                  <a:gd name="connsiteX5" fmla="*/ 17033 w 963024"/>
                  <a:gd name="connsiteY5" fmla="*/ 309009 h 2536337"/>
                  <a:gd name="connsiteX6" fmla="*/ 342710 w 963024"/>
                  <a:gd name="connsiteY6" fmla="*/ 8385 h 2536337"/>
                  <a:gd name="connsiteX7" fmla="*/ 831225 w 963024"/>
                  <a:gd name="connsiteY7" fmla="*/ 121119 h 2536337"/>
                  <a:gd name="connsiteX8" fmla="*/ 956485 w 963024"/>
                  <a:gd name="connsiteY8" fmla="*/ 509426 h 2536337"/>
                  <a:gd name="connsiteX9" fmla="*/ 680913 w 963024"/>
                  <a:gd name="connsiteY9" fmla="*/ 1223409 h 2536337"/>
                  <a:gd name="connsiteX10" fmla="*/ 705965 w 963024"/>
                  <a:gd name="connsiteY10" fmla="*/ 1549086 h 2536337"/>
                  <a:gd name="connsiteX11" fmla="*/ 655861 w 963024"/>
                  <a:gd name="connsiteY11" fmla="*/ 2263070 h 2536337"/>
                  <a:gd name="connsiteX12" fmla="*/ 605757 w 963024"/>
                  <a:gd name="connsiteY12" fmla="*/ 2513590 h 2536337"/>
                  <a:gd name="connsiteX13" fmla="*/ 580705 w 963024"/>
                  <a:gd name="connsiteY13" fmla="*/ 2526116 h 2536337"/>
                  <a:gd name="connsiteX14" fmla="*/ 405340 w 963024"/>
                  <a:gd name="connsiteY14" fmla="*/ 2526116 h 2536337"/>
                  <a:gd name="connsiteX15" fmla="*/ 217450 w 963024"/>
                  <a:gd name="connsiteY15" fmla="*/ 2526116 h 2536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963024" h="2536337">
                    <a:moveTo>
                      <a:pt x="217450" y="2526116"/>
                    </a:moveTo>
                    <a:cubicBezTo>
                      <a:pt x="177784" y="2435302"/>
                      <a:pt x="138119" y="2344488"/>
                      <a:pt x="129768" y="2225491"/>
                    </a:cubicBezTo>
                    <a:cubicBezTo>
                      <a:pt x="121417" y="2106494"/>
                      <a:pt x="167346" y="1941568"/>
                      <a:pt x="167346" y="1812133"/>
                    </a:cubicBezTo>
                    <a:cubicBezTo>
                      <a:pt x="167346" y="1682698"/>
                      <a:pt x="148557" y="1613804"/>
                      <a:pt x="129768" y="1448878"/>
                    </a:cubicBezTo>
                    <a:cubicBezTo>
                      <a:pt x="110979" y="1283952"/>
                      <a:pt x="73400" y="1012554"/>
                      <a:pt x="54611" y="822576"/>
                    </a:cubicBezTo>
                    <a:cubicBezTo>
                      <a:pt x="35822" y="632598"/>
                      <a:pt x="-30983" y="444707"/>
                      <a:pt x="17033" y="309009"/>
                    </a:cubicBezTo>
                    <a:cubicBezTo>
                      <a:pt x="65049" y="173311"/>
                      <a:pt x="207011" y="39700"/>
                      <a:pt x="342710" y="8385"/>
                    </a:cubicBezTo>
                    <a:cubicBezTo>
                      <a:pt x="478409" y="-22930"/>
                      <a:pt x="728929" y="37612"/>
                      <a:pt x="831225" y="121119"/>
                    </a:cubicBezTo>
                    <a:cubicBezTo>
                      <a:pt x="933521" y="204626"/>
                      <a:pt x="981537" y="325711"/>
                      <a:pt x="956485" y="509426"/>
                    </a:cubicBezTo>
                    <a:cubicBezTo>
                      <a:pt x="931433" y="693141"/>
                      <a:pt x="722666" y="1050132"/>
                      <a:pt x="680913" y="1223409"/>
                    </a:cubicBezTo>
                    <a:cubicBezTo>
                      <a:pt x="639160" y="1396686"/>
                      <a:pt x="710140" y="1375809"/>
                      <a:pt x="705965" y="1549086"/>
                    </a:cubicBezTo>
                    <a:cubicBezTo>
                      <a:pt x="701790" y="1722363"/>
                      <a:pt x="672562" y="2102319"/>
                      <a:pt x="655861" y="2263070"/>
                    </a:cubicBezTo>
                    <a:cubicBezTo>
                      <a:pt x="639160" y="2423821"/>
                      <a:pt x="618283" y="2469749"/>
                      <a:pt x="605757" y="2513590"/>
                    </a:cubicBezTo>
                    <a:cubicBezTo>
                      <a:pt x="593231" y="2557431"/>
                      <a:pt x="614108" y="2524028"/>
                      <a:pt x="580705" y="2526116"/>
                    </a:cubicBezTo>
                    <a:cubicBezTo>
                      <a:pt x="547302" y="2528204"/>
                      <a:pt x="405340" y="2526116"/>
                      <a:pt x="405340" y="2526116"/>
                    </a:cubicBezTo>
                    <a:lnTo>
                      <a:pt x="217450" y="2526116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  <a:alpha val="7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" name="Freeform 10"/>
              <p:cNvSpPr/>
              <p:nvPr/>
            </p:nvSpPr>
            <p:spPr>
              <a:xfrm>
                <a:off x="17138626" y="2474580"/>
                <a:ext cx="397900" cy="42851"/>
              </a:xfrm>
              <a:custGeom>
                <a:avLst/>
                <a:gdLst>
                  <a:gd name="connsiteX0" fmla="*/ 0 w 412750"/>
                  <a:gd name="connsiteY0" fmla="*/ 0 h 44450"/>
                  <a:gd name="connsiteX1" fmla="*/ 412750 w 412750"/>
                  <a:gd name="connsiteY1" fmla="*/ 44450 h 44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12750" h="44450">
                    <a:moveTo>
                      <a:pt x="0" y="0"/>
                    </a:moveTo>
                    <a:lnTo>
                      <a:pt x="412750" y="44450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" name="Freeform 11"/>
              <p:cNvSpPr/>
              <p:nvPr/>
            </p:nvSpPr>
            <p:spPr>
              <a:xfrm>
                <a:off x="14694240" y="2461962"/>
                <a:ext cx="1708484" cy="3131781"/>
              </a:xfrm>
              <a:custGeom>
                <a:avLst/>
                <a:gdLst>
                  <a:gd name="connsiteX0" fmla="*/ 798434 w 1772246"/>
                  <a:gd name="connsiteY0" fmla="*/ 3208046 h 3248663"/>
                  <a:gd name="connsiteX1" fmla="*/ 580720 w 1772246"/>
                  <a:gd name="connsiteY1" fmla="*/ 3019360 h 3248663"/>
                  <a:gd name="connsiteX2" fmla="*/ 450092 w 1772246"/>
                  <a:gd name="connsiteY2" fmla="*/ 2482332 h 3248663"/>
                  <a:gd name="connsiteX3" fmla="*/ 203349 w 1772246"/>
                  <a:gd name="connsiteY3" fmla="*/ 1727589 h 3248663"/>
                  <a:gd name="connsiteX4" fmla="*/ 72720 w 1772246"/>
                  <a:gd name="connsiteY4" fmla="*/ 1103475 h 3248663"/>
                  <a:gd name="connsiteX5" fmla="*/ 130777 w 1772246"/>
                  <a:gd name="connsiteY5" fmla="*/ 595475 h 3248663"/>
                  <a:gd name="connsiteX6" fmla="*/ 130777 w 1772246"/>
                  <a:gd name="connsiteY6" fmla="*/ 406789 h 3248663"/>
                  <a:gd name="connsiteX7" fmla="*/ 149 w 1772246"/>
                  <a:gd name="connsiteY7" fmla="*/ 218103 h 3248663"/>
                  <a:gd name="connsiteX8" fmla="*/ 159806 w 1772246"/>
                  <a:gd name="connsiteY8" fmla="*/ 72960 h 3248663"/>
                  <a:gd name="connsiteX9" fmla="*/ 900034 w 1772246"/>
                  <a:gd name="connsiteY9" fmla="*/ 389 h 3248663"/>
                  <a:gd name="connsiteX10" fmla="*/ 1567692 w 1772246"/>
                  <a:gd name="connsiteY10" fmla="*/ 101989 h 3248663"/>
                  <a:gd name="connsiteX11" fmla="*/ 1669292 w 1772246"/>
                  <a:gd name="connsiteY11" fmla="*/ 203589 h 3248663"/>
                  <a:gd name="connsiteX12" fmla="*/ 1625749 w 1772246"/>
                  <a:gd name="connsiteY12" fmla="*/ 319703 h 3248663"/>
                  <a:gd name="connsiteX13" fmla="*/ 1770892 w 1772246"/>
                  <a:gd name="connsiteY13" fmla="*/ 697075 h 3248663"/>
                  <a:gd name="connsiteX14" fmla="*/ 1683806 w 1772246"/>
                  <a:gd name="connsiteY14" fmla="*/ 1379246 h 3248663"/>
                  <a:gd name="connsiteX15" fmla="*/ 1451577 w 1772246"/>
                  <a:gd name="connsiteY15" fmla="*/ 1814675 h 3248663"/>
                  <a:gd name="connsiteX16" fmla="*/ 1320949 w 1772246"/>
                  <a:gd name="connsiteY16" fmla="*/ 2496846 h 3248663"/>
                  <a:gd name="connsiteX17" fmla="*/ 1045177 w 1772246"/>
                  <a:gd name="connsiteY17" fmla="*/ 3179018 h 3248663"/>
                  <a:gd name="connsiteX18" fmla="*/ 798434 w 1772246"/>
                  <a:gd name="connsiteY18" fmla="*/ 3208046 h 32486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772246" h="3248663">
                    <a:moveTo>
                      <a:pt x="798434" y="3208046"/>
                    </a:moveTo>
                    <a:cubicBezTo>
                      <a:pt x="721025" y="3181436"/>
                      <a:pt x="638777" y="3140312"/>
                      <a:pt x="580720" y="3019360"/>
                    </a:cubicBezTo>
                    <a:cubicBezTo>
                      <a:pt x="522663" y="2898408"/>
                      <a:pt x="512987" y="2697627"/>
                      <a:pt x="450092" y="2482332"/>
                    </a:cubicBezTo>
                    <a:cubicBezTo>
                      <a:pt x="387197" y="2267037"/>
                      <a:pt x="266244" y="1957399"/>
                      <a:pt x="203349" y="1727589"/>
                    </a:cubicBezTo>
                    <a:cubicBezTo>
                      <a:pt x="140454" y="1497779"/>
                      <a:pt x="84815" y="1292161"/>
                      <a:pt x="72720" y="1103475"/>
                    </a:cubicBezTo>
                    <a:cubicBezTo>
                      <a:pt x="60625" y="914789"/>
                      <a:pt x="121101" y="711589"/>
                      <a:pt x="130777" y="595475"/>
                    </a:cubicBezTo>
                    <a:cubicBezTo>
                      <a:pt x="140453" y="479361"/>
                      <a:pt x="152548" y="469684"/>
                      <a:pt x="130777" y="406789"/>
                    </a:cubicBezTo>
                    <a:cubicBezTo>
                      <a:pt x="109006" y="343894"/>
                      <a:pt x="-4689" y="273741"/>
                      <a:pt x="149" y="218103"/>
                    </a:cubicBezTo>
                    <a:cubicBezTo>
                      <a:pt x="4987" y="162465"/>
                      <a:pt x="9825" y="109246"/>
                      <a:pt x="159806" y="72960"/>
                    </a:cubicBezTo>
                    <a:cubicBezTo>
                      <a:pt x="309787" y="36674"/>
                      <a:pt x="665386" y="-4449"/>
                      <a:pt x="900034" y="389"/>
                    </a:cubicBezTo>
                    <a:cubicBezTo>
                      <a:pt x="1134682" y="5227"/>
                      <a:pt x="1439482" y="68122"/>
                      <a:pt x="1567692" y="101989"/>
                    </a:cubicBezTo>
                    <a:cubicBezTo>
                      <a:pt x="1695902" y="135856"/>
                      <a:pt x="1659616" y="167303"/>
                      <a:pt x="1669292" y="203589"/>
                    </a:cubicBezTo>
                    <a:cubicBezTo>
                      <a:pt x="1678968" y="239875"/>
                      <a:pt x="1608816" y="237455"/>
                      <a:pt x="1625749" y="319703"/>
                    </a:cubicBezTo>
                    <a:cubicBezTo>
                      <a:pt x="1642682" y="401951"/>
                      <a:pt x="1761216" y="520484"/>
                      <a:pt x="1770892" y="697075"/>
                    </a:cubicBezTo>
                    <a:cubicBezTo>
                      <a:pt x="1780568" y="873665"/>
                      <a:pt x="1737025" y="1192979"/>
                      <a:pt x="1683806" y="1379246"/>
                    </a:cubicBezTo>
                    <a:cubicBezTo>
                      <a:pt x="1630587" y="1565513"/>
                      <a:pt x="1512053" y="1628408"/>
                      <a:pt x="1451577" y="1814675"/>
                    </a:cubicBezTo>
                    <a:cubicBezTo>
                      <a:pt x="1391101" y="2000942"/>
                      <a:pt x="1388682" y="2269456"/>
                      <a:pt x="1320949" y="2496846"/>
                    </a:cubicBezTo>
                    <a:cubicBezTo>
                      <a:pt x="1253216" y="2724236"/>
                      <a:pt x="1137101" y="3060485"/>
                      <a:pt x="1045177" y="3179018"/>
                    </a:cubicBezTo>
                    <a:cubicBezTo>
                      <a:pt x="953253" y="3297551"/>
                      <a:pt x="875843" y="3234656"/>
                      <a:pt x="798434" y="3208046"/>
                    </a:cubicBezTo>
                    <a:close/>
                  </a:path>
                </a:pathLst>
              </a:custGeom>
              <a:noFill/>
              <a:ln w="38100">
                <a:solidFill>
                  <a:srgbClr val="FFFF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" name="Freeform 12"/>
              <p:cNvSpPr/>
              <p:nvPr/>
            </p:nvSpPr>
            <p:spPr>
              <a:xfrm>
                <a:off x="14321680" y="1839839"/>
                <a:ext cx="2184615" cy="1478065"/>
              </a:xfrm>
              <a:custGeom>
                <a:avLst/>
                <a:gdLst>
                  <a:gd name="connsiteX0" fmla="*/ 4252 w 2266147"/>
                  <a:gd name="connsiteY0" fmla="*/ 506030 h 1533228"/>
                  <a:gd name="connsiteX1" fmla="*/ 207452 w 2266147"/>
                  <a:gd name="connsiteY1" fmla="*/ 728280 h 1533228"/>
                  <a:gd name="connsiteX2" fmla="*/ 242377 w 2266147"/>
                  <a:gd name="connsiteY2" fmla="*/ 639380 h 1533228"/>
                  <a:gd name="connsiteX3" fmla="*/ 486852 w 2266147"/>
                  <a:gd name="connsiteY3" fmla="*/ 921955 h 1533228"/>
                  <a:gd name="connsiteX4" fmla="*/ 667827 w 2266147"/>
                  <a:gd name="connsiteY4" fmla="*/ 896555 h 1533228"/>
                  <a:gd name="connsiteX5" fmla="*/ 969452 w 2266147"/>
                  <a:gd name="connsiteY5" fmla="*/ 1226755 h 1533228"/>
                  <a:gd name="connsiteX6" fmla="*/ 1118677 w 2266147"/>
                  <a:gd name="connsiteY6" fmla="*/ 1423605 h 1533228"/>
                  <a:gd name="connsiteX7" fmla="*/ 1220277 w 2266147"/>
                  <a:gd name="connsiteY7" fmla="*/ 1350580 h 1533228"/>
                  <a:gd name="connsiteX8" fmla="*/ 1347277 w 2266147"/>
                  <a:gd name="connsiteY8" fmla="*/ 1528380 h 1533228"/>
                  <a:gd name="connsiteX9" fmla="*/ 1566352 w 2266147"/>
                  <a:gd name="connsiteY9" fmla="*/ 1121980 h 1533228"/>
                  <a:gd name="connsiteX10" fmla="*/ 1613977 w 2266147"/>
                  <a:gd name="connsiteY10" fmla="*/ 1153730 h 1533228"/>
                  <a:gd name="connsiteX11" fmla="*/ 1788602 w 2266147"/>
                  <a:gd name="connsiteY11" fmla="*/ 931480 h 1533228"/>
                  <a:gd name="connsiteX12" fmla="*/ 1906077 w 2266147"/>
                  <a:gd name="connsiteY12" fmla="*/ 1052130 h 1533228"/>
                  <a:gd name="connsiteX13" fmla="*/ 2141027 w 2266147"/>
                  <a:gd name="connsiteY13" fmla="*/ 744155 h 1533228"/>
                  <a:gd name="connsiteX14" fmla="*/ 2233102 w 2266147"/>
                  <a:gd name="connsiteY14" fmla="*/ 604455 h 1533228"/>
                  <a:gd name="connsiteX15" fmla="*/ 2258502 w 2266147"/>
                  <a:gd name="connsiteY15" fmla="*/ 560005 h 1533228"/>
                  <a:gd name="connsiteX16" fmla="*/ 2261677 w 2266147"/>
                  <a:gd name="connsiteY16" fmla="*/ 553655 h 1533228"/>
                  <a:gd name="connsiteX17" fmla="*/ 2201352 w 2266147"/>
                  <a:gd name="connsiteY17" fmla="*/ 531430 h 1533228"/>
                  <a:gd name="connsiteX18" fmla="*/ 2083877 w 2266147"/>
                  <a:gd name="connsiteY18" fmla="*/ 477455 h 1533228"/>
                  <a:gd name="connsiteX19" fmla="*/ 1883852 w 2266147"/>
                  <a:gd name="connsiteY19" fmla="*/ 344105 h 1533228"/>
                  <a:gd name="connsiteX20" fmla="*/ 1766377 w 2266147"/>
                  <a:gd name="connsiteY20" fmla="*/ 261555 h 1533228"/>
                  <a:gd name="connsiteX21" fmla="*/ 1629852 w 2266147"/>
                  <a:gd name="connsiteY21" fmla="*/ 163130 h 1533228"/>
                  <a:gd name="connsiteX22" fmla="*/ 1528252 w 2266147"/>
                  <a:gd name="connsiteY22" fmla="*/ 99630 h 1533228"/>
                  <a:gd name="connsiteX23" fmla="*/ 1433002 w 2266147"/>
                  <a:gd name="connsiteY23" fmla="*/ 42480 h 1533228"/>
                  <a:gd name="connsiteX24" fmla="*/ 1401252 w 2266147"/>
                  <a:gd name="connsiteY24" fmla="*/ 29780 h 1533228"/>
                  <a:gd name="connsiteX25" fmla="*/ 1375852 w 2266147"/>
                  <a:gd name="connsiteY25" fmla="*/ 23430 h 1533228"/>
                  <a:gd name="connsiteX26" fmla="*/ 1375852 w 2266147"/>
                  <a:gd name="connsiteY26" fmla="*/ 55180 h 1533228"/>
                  <a:gd name="connsiteX27" fmla="*/ 1375852 w 2266147"/>
                  <a:gd name="connsiteY27" fmla="*/ 71055 h 1533228"/>
                  <a:gd name="connsiteX28" fmla="*/ 1363152 w 2266147"/>
                  <a:gd name="connsiteY28" fmla="*/ 83755 h 1533228"/>
                  <a:gd name="connsiteX29" fmla="*/ 1334577 w 2266147"/>
                  <a:gd name="connsiteY29" fmla="*/ 86930 h 1533228"/>
                  <a:gd name="connsiteX30" fmla="*/ 1306002 w 2266147"/>
                  <a:gd name="connsiteY30" fmla="*/ 86930 h 1533228"/>
                  <a:gd name="connsiteX31" fmla="*/ 1277427 w 2266147"/>
                  <a:gd name="connsiteY31" fmla="*/ 74230 h 1533228"/>
                  <a:gd name="connsiteX32" fmla="*/ 1277427 w 2266147"/>
                  <a:gd name="connsiteY32" fmla="*/ 67880 h 1533228"/>
                  <a:gd name="connsiteX33" fmla="*/ 1293302 w 2266147"/>
                  <a:gd name="connsiteY33" fmla="*/ 32955 h 1533228"/>
                  <a:gd name="connsiteX34" fmla="*/ 1296477 w 2266147"/>
                  <a:gd name="connsiteY34" fmla="*/ 20255 h 1533228"/>
                  <a:gd name="connsiteX35" fmla="*/ 1299652 w 2266147"/>
                  <a:gd name="connsiteY35" fmla="*/ 10730 h 1533228"/>
                  <a:gd name="connsiteX36" fmla="*/ 1290127 w 2266147"/>
                  <a:gd name="connsiteY36" fmla="*/ 1205 h 1533228"/>
                  <a:gd name="connsiteX37" fmla="*/ 1252027 w 2266147"/>
                  <a:gd name="connsiteY37" fmla="*/ 4380 h 1533228"/>
                  <a:gd name="connsiteX38" fmla="*/ 1169477 w 2266147"/>
                  <a:gd name="connsiteY38" fmla="*/ 39305 h 1533228"/>
                  <a:gd name="connsiteX39" fmla="*/ 1042477 w 2266147"/>
                  <a:gd name="connsiteY39" fmla="*/ 99630 h 1533228"/>
                  <a:gd name="connsiteX40" fmla="*/ 896427 w 2266147"/>
                  <a:gd name="connsiteY40" fmla="*/ 179005 h 1533228"/>
                  <a:gd name="connsiteX41" fmla="*/ 724977 w 2266147"/>
                  <a:gd name="connsiteY41" fmla="*/ 267905 h 1533228"/>
                  <a:gd name="connsiteX42" fmla="*/ 531302 w 2266147"/>
                  <a:gd name="connsiteY42" fmla="*/ 356805 h 1533228"/>
                  <a:gd name="connsiteX43" fmla="*/ 404302 w 2266147"/>
                  <a:gd name="connsiteY43" fmla="*/ 407605 h 1533228"/>
                  <a:gd name="connsiteX44" fmla="*/ 201102 w 2266147"/>
                  <a:gd name="connsiteY44" fmla="*/ 461580 h 1533228"/>
                  <a:gd name="connsiteX45" fmla="*/ 80452 w 2266147"/>
                  <a:gd name="connsiteY45" fmla="*/ 486980 h 1533228"/>
                  <a:gd name="connsiteX46" fmla="*/ 4252 w 2266147"/>
                  <a:gd name="connsiteY46" fmla="*/ 506030 h 1533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2266147" h="1533228">
                    <a:moveTo>
                      <a:pt x="4252" y="506030"/>
                    </a:moveTo>
                    <a:cubicBezTo>
                      <a:pt x="25419" y="546247"/>
                      <a:pt x="167765" y="706055"/>
                      <a:pt x="207452" y="728280"/>
                    </a:cubicBezTo>
                    <a:cubicBezTo>
                      <a:pt x="247139" y="750505"/>
                      <a:pt x="195810" y="607101"/>
                      <a:pt x="242377" y="639380"/>
                    </a:cubicBezTo>
                    <a:cubicBezTo>
                      <a:pt x="288944" y="671659"/>
                      <a:pt x="415944" y="879093"/>
                      <a:pt x="486852" y="921955"/>
                    </a:cubicBezTo>
                    <a:cubicBezTo>
                      <a:pt x="557760" y="964817"/>
                      <a:pt x="587394" y="845755"/>
                      <a:pt x="667827" y="896555"/>
                    </a:cubicBezTo>
                    <a:cubicBezTo>
                      <a:pt x="748260" y="947355"/>
                      <a:pt x="894310" y="1138913"/>
                      <a:pt x="969452" y="1226755"/>
                    </a:cubicBezTo>
                    <a:cubicBezTo>
                      <a:pt x="1044594" y="1314597"/>
                      <a:pt x="1076873" y="1402968"/>
                      <a:pt x="1118677" y="1423605"/>
                    </a:cubicBezTo>
                    <a:cubicBezTo>
                      <a:pt x="1160481" y="1444243"/>
                      <a:pt x="1182177" y="1333118"/>
                      <a:pt x="1220277" y="1350580"/>
                    </a:cubicBezTo>
                    <a:cubicBezTo>
                      <a:pt x="1258377" y="1368042"/>
                      <a:pt x="1289598" y="1566480"/>
                      <a:pt x="1347277" y="1528380"/>
                    </a:cubicBezTo>
                    <a:cubicBezTo>
                      <a:pt x="1404956" y="1490280"/>
                      <a:pt x="1521902" y="1184422"/>
                      <a:pt x="1566352" y="1121980"/>
                    </a:cubicBezTo>
                    <a:cubicBezTo>
                      <a:pt x="1610802" y="1059538"/>
                      <a:pt x="1576935" y="1185480"/>
                      <a:pt x="1613977" y="1153730"/>
                    </a:cubicBezTo>
                    <a:cubicBezTo>
                      <a:pt x="1651019" y="1121980"/>
                      <a:pt x="1739919" y="948413"/>
                      <a:pt x="1788602" y="931480"/>
                    </a:cubicBezTo>
                    <a:cubicBezTo>
                      <a:pt x="1837285" y="914547"/>
                      <a:pt x="1847339" y="1083351"/>
                      <a:pt x="1906077" y="1052130"/>
                    </a:cubicBezTo>
                    <a:cubicBezTo>
                      <a:pt x="1964815" y="1020909"/>
                      <a:pt x="2086523" y="818767"/>
                      <a:pt x="2141027" y="744155"/>
                    </a:cubicBezTo>
                    <a:cubicBezTo>
                      <a:pt x="2195531" y="669543"/>
                      <a:pt x="2213523" y="635147"/>
                      <a:pt x="2233102" y="604455"/>
                    </a:cubicBezTo>
                    <a:cubicBezTo>
                      <a:pt x="2252681" y="573763"/>
                      <a:pt x="2253739" y="568472"/>
                      <a:pt x="2258502" y="560005"/>
                    </a:cubicBezTo>
                    <a:cubicBezTo>
                      <a:pt x="2263265" y="551538"/>
                      <a:pt x="2271202" y="558418"/>
                      <a:pt x="2261677" y="553655"/>
                    </a:cubicBezTo>
                    <a:cubicBezTo>
                      <a:pt x="2252152" y="548892"/>
                      <a:pt x="2230985" y="544130"/>
                      <a:pt x="2201352" y="531430"/>
                    </a:cubicBezTo>
                    <a:cubicBezTo>
                      <a:pt x="2171719" y="518730"/>
                      <a:pt x="2136793" y="508676"/>
                      <a:pt x="2083877" y="477455"/>
                    </a:cubicBezTo>
                    <a:cubicBezTo>
                      <a:pt x="2030961" y="446234"/>
                      <a:pt x="1936769" y="380088"/>
                      <a:pt x="1883852" y="344105"/>
                    </a:cubicBezTo>
                    <a:cubicBezTo>
                      <a:pt x="1830935" y="308122"/>
                      <a:pt x="1766377" y="261555"/>
                      <a:pt x="1766377" y="261555"/>
                    </a:cubicBezTo>
                    <a:cubicBezTo>
                      <a:pt x="1724044" y="231393"/>
                      <a:pt x="1669540" y="190117"/>
                      <a:pt x="1629852" y="163130"/>
                    </a:cubicBezTo>
                    <a:cubicBezTo>
                      <a:pt x="1590165" y="136142"/>
                      <a:pt x="1561060" y="119738"/>
                      <a:pt x="1528252" y="99630"/>
                    </a:cubicBezTo>
                    <a:cubicBezTo>
                      <a:pt x="1495444" y="79522"/>
                      <a:pt x="1454169" y="54122"/>
                      <a:pt x="1433002" y="42480"/>
                    </a:cubicBezTo>
                    <a:cubicBezTo>
                      <a:pt x="1411835" y="30838"/>
                      <a:pt x="1410777" y="32955"/>
                      <a:pt x="1401252" y="29780"/>
                    </a:cubicBezTo>
                    <a:cubicBezTo>
                      <a:pt x="1391727" y="26605"/>
                      <a:pt x="1380085" y="19197"/>
                      <a:pt x="1375852" y="23430"/>
                    </a:cubicBezTo>
                    <a:lnTo>
                      <a:pt x="1375852" y="55180"/>
                    </a:lnTo>
                    <a:cubicBezTo>
                      <a:pt x="1375852" y="63117"/>
                      <a:pt x="1377969" y="66293"/>
                      <a:pt x="1375852" y="71055"/>
                    </a:cubicBezTo>
                    <a:cubicBezTo>
                      <a:pt x="1373735" y="75817"/>
                      <a:pt x="1370031" y="81109"/>
                      <a:pt x="1363152" y="83755"/>
                    </a:cubicBezTo>
                    <a:cubicBezTo>
                      <a:pt x="1356273" y="86401"/>
                      <a:pt x="1344102" y="86401"/>
                      <a:pt x="1334577" y="86930"/>
                    </a:cubicBezTo>
                    <a:cubicBezTo>
                      <a:pt x="1325052" y="87459"/>
                      <a:pt x="1315527" y="89047"/>
                      <a:pt x="1306002" y="86930"/>
                    </a:cubicBezTo>
                    <a:cubicBezTo>
                      <a:pt x="1296477" y="84813"/>
                      <a:pt x="1282189" y="77405"/>
                      <a:pt x="1277427" y="74230"/>
                    </a:cubicBezTo>
                    <a:cubicBezTo>
                      <a:pt x="1272665" y="71055"/>
                      <a:pt x="1274781" y="74759"/>
                      <a:pt x="1277427" y="67880"/>
                    </a:cubicBezTo>
                    <a:cubicBezTo>
                      <a:pt x="1280073" y="61001"/>
                      <a:pt x="1290127" y="40893"/>
                      <a:pt x="1293302" y="32955"/>
                    </a:cubicBezTo>
                    <a:cubicBezTo>
                      <a:pt x="1296477" y="25017"/>
                      <a:pt x="1295419" y="23959"/>
                      <a:pt x="1296477" y="20255"/>
                    </a:cubicBezTo>
                    <a:cubicBezTo>
                      <a:pt x="1297535" y="16551"/>
                      <a:pt x="1300710" y="13905"/>
                      <a:pt x="1299652" y="10730"/>
                    </a:cubicBezTo>
                    <a:cubicBezTo>
                      <a:pt x="1298594" y="7555"/>
                      <a:pt x="1298064" y="2263"/>
                      <a:pt x="1290127" y="1205"/>
                    </a:cubicBezTo>
                    <a:cubicBezTo>
                      <a:pt x="1282190" y="147"/>
                      <a:pt x="1272135" y="-1970"/>
                      <a:pt x="1252027" y="4380"/>
                    </a:cubicBezTo>
                    <a:cubicBezTo>
                      <a:pt x="1231919" y="10730"/>
                      <a:pt x="1204402" y="23430"/>
                      <a:pt x="1169477" y="39305"/>
                    </a:cubicBezTo>
                    <a:cubicBezTo>
                      <a:pt x="1134552" y="55180"/>
                      <a:pt x="1087985" y="76347"/>
                      <a:pt x="1042477" y="99630"/>
                    </a:cubicBezTo>
                    <a:cubicBezTo>
                      <a:pt x="996969" y="122913"/>
                      <a:pt x="949344" y="150959"/>
                      <a:pt x="896427" y="179005"/>
                    </a:cubicBezTo>
                    <a:cubicBezTo>
                      <a:pt x="843510" y="207051"/>
                      <a:pt x="785831" y="238272"/>
                      <a:pt x="724977" y="267905"/>
                    </a:cubicBezTo>
                    <a:cubicBezTo>
                      <a:pt x="664123" y="297538"/>
                      <a:pt x="584748" y="333522"/>
                      <a:pt x="531302" y="356805"/>
                    </a:cubicBezTo>
                    <a:cubicBezTo>
                      <a:pt x="477856" y="380088"/>
                      <a:pt x="459335" y="390142"/>
                      <a:pt x="404302" y="407605"/>
                    </a:cubicBezTo>
                    <a:cubicBezTo>
                      <a:pt x="349269" y="425067"/>
                      <a:pt x="255077" y="448351"/>
                      <a:pt x="201102" y="461580"/>
                    </a:cubicBezTo>
                    <a:cubicBezTo>
                      <a:pt x="147127" y="474809"/>
                      <a:pt x="114848" y="480630"/>
                      <a:pt x="80452" y="486980"/>
                    </a:cubicBezTo>
                    <a:cubicBezTo>
                      <a:pt x="46056" y="493330"/>
                      <a:pt x="-16915" y="465813"/>
                      <a:pt x="4252" y="506030"/>
                    </a:cubicBezTo>
                    <a:close/>
                  </a:path>
                </a:pathLst>
              </a:custGeom>
              <a:solidFill>
                <a:srgbClr val="F6FBB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" name="Freeform 13"/>
              <p:cNvSpPr/>
              <p:nvPr/>
            </p:nvSpPr>
            <p:spPr>
              <a:xfrm>
                <a:off x="13466446" y="1840188"/>
                <a:ext cx="3734121" cy="643478"/>
              </a:xfrm>
              <a:custGeom>
                <a:avLst/>
                <a:gdLst>
                  <a:gd name="connsiteX0" fmla="*/ 2941 w 3873483"/>
                  <a:gd name="connsiteY0" fmla="*/ 592336 h 667493"/>
                  <a:gd name="connsiteX1" fmla="*/ 53045 w 3873483"/>
                  <a:gd name="connsiteY1" fmla="*/ 592336 h 667493"/>
                  <a:gd name="connsiteX2" fmla="*/ 366196 w 3873483"/>
                  <a:gd name="connsiteY2" fmla="*/ 567284 h 667493"/>
                  <a:gd name="connsiteX3" fmla="*/ 1255543 w 3873483"/>
                  <a:gd name="connsiteY3" fmla="*/ 416972 h 667493"/>
                  <a:gd name="connsiteX4" fmla="*/ 2107313 w 3873483"/>
                  <a:gd name="connsiteY4" fmla="*/ 16139 h 667493"/>
                  <a:gd name="connsiteX5" fmla="*/ 2169943 w 3873483"/>
                  <a:gd name="connsiteY5" fmla="*/ 78769 h 667493"/>
                  <a:gd name="connsiteX6" fmla="*/ 2257626 w 3873483"/>
                  <a:gd name="connsiteY6" fmla="*/ 78769 h 667493"/>
                  <a:gd name="connsiteX7" fmla="*/ 2295204 w 3873483"/>
                  <a:gd name="connsiteY7" fmla="*/ 28665 h 667493"/>
                  <a:gd name="connsiteX8" fmla="*/ 2595828 w 3873483"/>
                  <a:gd name="connsiteY8" fmla="*/ 216556 h 667493"/>
                  <a:gd name="connsiteX9" fmla="*/ 3096870 w 3873483"/>
                  <a:gd name="connsiteY9" fmla="*/ 529706 h 667493"/>
                  <a:gd name="connsiteX10" fmla="*/ 3873483 w 3873483"/>
                  <a:gd name="connsiteY10" fmla="*/ 667493 h 6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873483" h="667493">
                    <a:moveTo>
                      <a:pt x="2941" y="592336"/>
                    </a:moveTo>
                    <a:cubicBezTo>
                      <a:pt x="-2279" y="594423"/>
                      <a:pt x="-7498" y="596511"/>
                      <a:pt x="53045" y="592336"/>
                    </a:cubicBezTo>
                    <a:cubicBezTo>
                      <a:pt x="113588" y="588161"/>
                      <a:pt x="165780" y="596511"/>
                      <a:pt x="366196" y="567284"/>
                    </a:cubicBezTo>
                    <a:cubicBezTo>
                      <a:pt x="566612" y="538057"/>
                      <a:pt x="965357" y="508829"/>
                      <a:pt x="1255543" y="416972"/>
                    </a:cubicBezTo>
                    <a:cubicBezTo>
                      <a:pt x="1545729" y="325114"/>
                      <a:pt x="1954913" y="72506"/>
                      <a:pt x="2107313" y="16139"/>
                    </a:cubicBezTo>
                    <a:cubicBezTo>
                      <a:pt x="2259713" y="-40228"/>
                      <a:pt x="2144891" y="68331"/>
                      <a:pt x="2169943" y="78769"/>
                    </a:cubicBezTo>
                    <a:cubicBezTo>
                      <a:pt x="2194995" y="89207"/>
                      <a:pt x="2236749" y="87120"/>
                      <a:pt x="2257626" y="78769"/>
                    </a:cubicBezTo>
                    <a:cubicBezTo>
                      <a:pt x="2278503" y="70418"/>
                      <a:pt x="2238837" y="5701"/>
                      <a:pt x="2295204" y="28665"/>
                    </a:cubicBezTo>
                    <a:cubicBezTo>
                      <a:pt x="2351571" y="51629"/>
                      <a:pt x="2595828" y="216556"/>
                      <a:pt x="2595828" y="216556"/>
                    </a:cubicBezTo>
                    <a:cubicBezTo>
                      <a:pt x="2729439" y="300063"/>
                      <a:pt x="2883928" y="454550"/>
                      <a:pt x="3096870" y="529706"/>
                    </a:cubicBezTo>
                    <a:cubicBezTo>
                      <a:pt x="3309812" y="604862"/>
                      <a:pt x="3591647" y="636177"/>
                      <a:pt x="3873483" y="667493"/>
                    </a:cubicBezTo>
                  </a:path>
                </a:pathLst>
              </a:custGeom>
              <a:solidFill>
                <a:srgbClr val="F6FBBB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" name="Freeform 14"/>
              <p:cNvSpPr/>
              <p:nvPr/>
            </p:nvSpPr>
            <p:spPr>
              <a:xfrm>
                <a:off x="15224723" y="3020282"/>
                <a:ext cx="680342" cy="686796"/>
              </a:xfrm>
              <a:custGeom>
                <a:avLst/>
                <a:gdLst>
                  <a:gd name="connsiteX0" fmla="*/ 232536 w 935101"/>
                  <a:gd name="connsiteY0" fmla="*/ 57283 h 712428"/>
                  <a:gd name="connsiteX1" fmla="*/ 116422 w 935101"/>
                  <a:gd name="connsiteY1" fmla="*/ 144369 h 712428"/>
                  <a:gd name="connsiteX2" fmla="*/ 307 w 935101"/>
                  <a:gd name="connsiteY2" fmla="*/ 463683 h 712428"/>
                  <a:gd name="connsiteX3" fmla="*/ 87393 w 935101"/>
                  <a:gd name="connsiteY3" fmla="*/ 681398 h 712428"/>
                  <a:gd name="connsiteX4" fmla="*/ 232536 w 935101"/>
                  <a:gd name="connsiteY4" fmla="*/ 565283 h 712428"/>
                  <a:gd name="connsiteX5" fmla="*/ 348650 w 935101"/>
                  <a:gd name="connsiteY5" fmla="*/ 362083 h 712428"/>
                  <a:gd name="connsiteX6" fmla="*/ 551850 w 935101"/>
                  <a:gd name="connsiteY6" fmla="*/ 333055 h 712428"/>
                  <a:gd name="connsiteX7" fmla="*/ 638936 w 935101"/>
                  <a:gd name="connsiteY7" fmla="*/ 492712 h 712428"/>
                  <a:gd name="connsiteX8" fmla="*/ 711507 w 935101"/>
                  <a:gd name="connsiteY8" fmla="*/ 695912 h 712428"/>
                  <a:gd name="connsiteX9" fmla="*/ 929222 w 935101"/>
                  <a:gd name="connsiteY9" fmla="*/ 637855 h 712428"/>
                  <a:gd name="connsiteX10" fmla="*/ 856650 w 935101"/>
                  <a:gd name="connsiteY10" fmla="*/ 144369 h 712428"/>
                  <a:gd name="connsiteX11" fmla="*/ 682479 w 935101"/>
                  <a:gd name="connsiteY11" fmla="*/ 13740 h 712428"/>
                  <a:gd name="connsiteX12" fmla="*/ 276079 w 935101"/>
                  <a:gd name="connsiteY12" fmla="*/ 13740 h 712428"/>
                  <a:gd name="connsiteX13" fmla="*/ 174479 w 935101"/>
                  <a:gd name="connsiteY13" fmla="*/ 100826 h 71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35101" h="712428">
                    <a:moveTo>
                      <a:pt x="232536" y="57283"/>
                    </a:moveTo>
                    <a:cubicBezTo>
                      <a:pt x="193831" y="66959"/>
                      <a:pt x="155127" y="76636"/>
                      <a:pt x="116422" y="144369"/>
                    </a:cubicBezTo>
                    <a:cubicBezTo>
                      <a:pt x="77717" y="212102"/>
                      <a:pt x="5145" y="374178"/>
                      <a:pt x="307" y="463683"/>
                    </a:cubicBezTo>
                    <a:cubicBezTo>
                      <a:pt x="-4531" y="553188"/>
                      <a:pt x="48688" y="664465"/>
                      <a:pt x="87393" y="681398"/>
                    </a:cubicBezTo>
                    <a:cubicBezTo>
                      <a:pt x="126098" y="698331"/>
                      <a:pt x="188993" y="618502"/>
                      <a:pt x="232536" y="565283"/>
                    </a:cubicBezTo>
                    <a:cubicBezTo>
                      <a:pt x="276079" y="512064"/>
                      <a:pt x="295431" y="400788"/>
                      <a:pt x="348650" y="362083"/>
                    </a:cubicBezTo>
                    <a:cubicBezTo>
                      <a:pt x="401869" y="323378"/>
                      <a:pt x="503469" y="311284"/>
                      <a:pt x="551850" y="333055"/>
                    </a:cubicBezTo>
                    <a:cubicBezTo>
                      <a:pt x="600231" y="354826"/>
                      <a:pt x="612327" y="432236"/>
                      <a:pt x="638936" y="492712"/>
                    </a:cubicBezTo>
                    <a:cubicBezTo>
                      <a:pt x="665546" y="553188"/>
                      <a:pt x="663126" y="671721"/>
                      <a:pt x="711507" y="695912"/>
                    </a:cubicBezTo>
                    <a:cubicBezTo>
                      <a:pt x="759888" y="720103"/>
                      <a:pt x="905032" y="729779"/>
                      <a:pt x="929222" y="637855"/>
                    </a:cubicBezTo>
                    <a:cubicBezTo>
                      <a:pt x="953412" y="545931"/>
                      <a:pt x="897774" y="248388"/>
                      <a:pt x="856650" y="144369"/>
                    </a:cubicBezTo>
                    <a:cubicBezTo>
                      <a:pt x="815526" y="40350"/>
                      <a:pt x="779241" y="35511"/>
                      <a:pt x="682479" y="13740"/>
                    </a:cubicBezTo>
                    <a:cubicBezTo>
                      <a:pt x="585717" y="-8032"/>
                      <a:pt x="360746" y="-774"/>
                      <a:pt x="276079" y="13740"/>
                    </a:cubicBezTo>
                    <a:cubicBezTo>
                      <a:pt x="191412" y="28254"/>
                      <a:pt x="182945" y="64540"/>
                      <a:pt x="174479" y="100826"/>
                    </a:cubicBezTo>
                  </a:path>
                </a:pathLst>
              </a:custGeom>
              <a:noFill/>
              <a:ln>
                <a:solidFill>
                  <a:srgbClr val="E2AC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Freeform 15"/>
              <p:cNvSpPr/>
              <p:nvPr/>
            </p:nvSpPr>
            <p:spPr>
              <a:xfrm>
                <a:off x="14471057" y="3367368"/>
                <a:ext cx="1724899" cy="2433188"/>
              </a:xfrm>
              <a:custGeom>
                <a:avLst/>
                <a:gdLst>
                  <a:gd name="connsiteX0" fmla="*/ 0 w 2237398"/>
                  <a:gd name="connsiteY0" fmla="*/ 2314387 h 2315315"/>
                  <a:gd name="connsiteX1" fmla="*/ 87682 w 2237398"/>
                  <a:gd name="connsiteY1" fmla="*/ 2151548 h 2315315"/>
                  <a:gd name="connsiteX2" fmla="*/ 263047 w 2237398"/>
                  <a:gd name="connsiteY2" fmla="*/ 2051340 h 2315315"/>
                  <a:gd name="connsiteX3" fmla="*/ 964504 w 2237398"/>
                  <a:gd name="connsiteY3" fmla="*/ 1976184 h 2315315"/>
                  <a:gd name="connsiteX4" fmla="*/ 1102291 w 2237398"/>
                  <a:gd name="connsiteY4" fmla="*/ 1926080 h 2315315"/>
                  <a:gd name="connsiteX5" fmla="*/ 1139869 w 2237398"/>
                  <a:gd name="connsiteY5" fmla="*/ 1838398 h 2315315"/>
                  <a:gd name="connsiteX6" fmla="*/ 1177447 w 2237398"/>
                  <a:gd name="connsiteY6" fmla="*/ 1537773 h 2315315"/>
                  <a:gd name="connsiteX7" fmla="*/ 1215025 w 2237398"/>
                  <a:gd name="connsiteY7" fmla="*/ 798737 h 2315315"/>
                  <a:gd name="connsiteX8" fmla="*/ 1252603 w 2237398"/>
                  <a:gd name="connsiteY8" fmla="*/ 235066 h 2315315"/>
                  <a:gd name="connsiteX9" fmla="*/ 1290181 w 2237398"/>
                  <a:gd name="connsiteY9" fmla="*/ 9598 h 2315315"/>
                  <a:gd name="connsiteX10" fmla="*/ 1365337 w 2237398"/>
                  <a:gd name="connsiteY10" fmla="*/ 72228 h 2315315"/>
                  <a:gd name="connsiteX11" fmla="*/ 1390389 w 2237398"/>
                  <a:gd name="connsiteY11" fmla="*/ 347800 h 2315315"/>
                  <a:gd name="connsiteX12" fmla="*/ 1440493 w 2237398"/>
                  <a:gd name="connsiteY12" fmla="*/ 335274 h 2315315"/>
                  <a:gd name="connsiteX13" fmla="*/ 1503124 w 2237398"/>
                  <a:gd name="connsiteY13" fmla="*/ 260118 h 2315315"/>
                  <a:gd name="connsiteX14" fmla="*/ 1553228 w 2237398"/>
                  <a:gd name="connsiteY14" fmla="*/ 448009 h 2315315"/>
                  <a:gd name="connsiteX15" fmla="*/ 1553228 w 2237398"/>
                  <a:gd name="connsiteY15" fmla="*/ 1374935 h 2315315"/>
                  <a:gd name="connsiteX16" fmla="*/ 1615858 w 2237398"/>
                  <a:gd name="connsiteY16" fmla="*/ 1926080 h 2315315"/>
                  <a:gd name="connsiteX17" fmla="*/ 1741118 w 2237398"/>
                  <a:gd name="connsiteY17" fmla="*/ 2013762 h 2315315"/>
                  <a:gd name="connsiteX18" fmla="*/ 2041743 w 2237398"/>
                  <a:gd name="connsiteY18" fmla="*/ 2088918 h 2315315"/>
                  <a:gd name="connsiteX19" fmla="*/ 2192055 w 2237398"/>
                  <a:gd name="connsiteY19" fmla="*/ 2201652 h 2315315"/>
                  <a:gd name="connsiteX20" fmla="*/ 2217107 w 2237398"/>
                  <a:gd name="connsiteY20" fmla="*/ 2301861 h 2315315"/>
                  <a:gd name="connsiteX21" fmla="*/ 2229633 w 2237398"/>
                  <a:gd name="connsiteY21" fmla="*/ 2314387 h 2315315"/>
                  <a:gd name="connsiteX22" fmla="*/ 2091847 w 2237398"/>
                  <a:gd name="connsiteY22" fmla="*/ 2314387 h 2315315"/>
                  <a:gd name="connsiteX23" fmla="*/ 1215025 w 2237398"/>
                  <a:gd name="connsiteY23" fmla="*/ 2301861 h 2315315"/>
                  <a:gd name="connsiteX24" fmla="*/ 0 w 2237398"/>
                  <a:gd name="connsiteY24" fmla="*/ 2314387 h 2315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237398" h="2315315">
                    <a:moveTo>
                      <a:pt x="0" y="2314387"/>
                    </a:moveTo>
                    <a:cubicBezTo>
                      <a:pt x="21920" y="2254888"/>
                      <a:pt x="43841" y="2195389"/>
                      <a:pt x="87682" y="2151548"/>
                    </a:cubicBezTo>
                    <a:cubicBezTo>
                      <a:pt x="131523" y="2107707"/>
                      <a:pt x="116910" y="2080567"/>
                      <a:pt x="263047" y="2051340"/>
                    </a:cubicBezTo>
                    <a:cubicBezTo>
                      <a:pt x="409184" y="2022113"/>
                      <a:pt x="824630" y="1997061"/>
                      <a:pt x="964504" y="1976184"/>
                    </a:cubicBezTo>
                    <a:cubicBezTo>
                      <a:pt x="1104378" y="1955307"/>
                      <a:pt x="1073064" y="1949044"/>
                      <a:pt x="1102291" y="1926080"/>
                    </a:cubicBezTo>
                    <a:cubicBezTo>
                      <a:pt x="1131518" y="1903116"/>
                      <a:pt x="1127343" y="1903116"/>
                      <a:pt x="1139869" y="1838398"/>
                    </a:cubicBezTo>
                    <a:cubicBezTo>
                      <a:pt x="1152395" y="1773680"/>
                      <a:pt x="1164921" y="1711050"/>
                      <a:pt x="1177447" y="1537773"/>
                    </a:cubicBezTo>
                    <a:cubicBezTo>
                      <a:pt x="1189973" y="1364496"/>
                      <a:pt x="1202499" y="1015855"/>
                      <a:pt x="1215025" y="798737"/>
                    </a:cubicBezTo>
                    <a:cubicBezTo>
                      <a:pt x="1227551" y="581619"/>
                      <a:pt x="1240077" y="366589"/>
                      <a:pt x="1252603" y="235066"/>
                    </a:cubicBezTo>
                    <a:cubicBezTo>
                      <a:pt x="1265129" y="103543"/>
                      <a:pt x="1271392" y="36737"/>
                      <a:pt x="1290181" y="9598"/>
                    </a:cubicBezTo>
                    <a:cubicBezTo>
                      <a:pt x="1308970" y="-17541"/>
                      <a:pt x="1348636" y="15861"/>
                      <a:pt x="1365337" y="72228"/>
                    </a:cubicBezTo>
                    <a:cubicBezTo>
                      <a:pt x="1382038" y="128595"/>
                      <a:pt x="1377863" y="303959"/>
                      <a:pt x="1390389" y="347800"/>
                    </a:cubicBezTo>
                    <a:cubicBezTo>
                      <a:pt x="1402915" y="391641"/>
                      <a:pt x="1421704" y="349888"/>
                      <a:pt x="1440493" y="335274"/>
                    </a:cubicBezTo>
                    <a:cubicBezTo>
                      <a:pt x="1459282" y="320660"/>
                      <a:pt x="1484335" y="241329"/>
                      <a:pt x="1503124" y="260118"/>
                    </a:cubicBezTo>
                    <a:cubicBezTo>
                      <a:pt x="1521913" y="278907"/>
                      <a:pt x="1544877" y="262206"/>
                      <a:pt x="1553228" y="448009"/>
                    </a:cubicBezTo>
                    <a:cubicBezTo>
                      <a:pt x="1561579" y="633812"/>
                      <a:pt x="1542790" y="1128590"/>
                      <a:pt x="1553228" y="1374935"/>
                    </a:cubicBezTo>
                    <a:cubicBezTo>
                      <a:pt x="1563666" y="1621280"/>
                      <a:pt x="1584543" y="1819609"/>
                      <a:pt x="1615858" y="1926080"/>
                    </a:cubicBezTo>
                    <a:cubicBezTo>
                      <a:pt x="1647173" y="2032551"/>
                      <a:pt x="1670137" y="1986622"/>
                      <a:pt x="1741118" y="2013762"/>
                    </a:cubicBezTo>
                    <a:cubicBezTo>
                      <a:pt x="1812099" y="2040902"/>
                      <a:pt x="1966587" y="2057603"/>
                      <a:pt x="2041743" y="2088918"/>
                    </a:cubicBezTo>
                    <a:cubicBezTo>
                      <a:pt x="2116899" y="2120233"/>
                      <a:pt x="2162828" y="2166162"/>
                      <a:pt x="2192055" y="2201652"/>
                    </a:cubicBezTo>
                    <a:cubicBezTo>
                      <a:pt x="2221282" y="2237142"/>
                      <a:pt x="2210844" y="2283072"/>
                      <a:pt x="2217107" y="2301861"/>
                    </a:cubicBezTo>
                    <a:cubicBezTo>
                      <a:pt x="2223370" y="2320650"/>
                      <a:pt x="2250510" y="2312299"/>
                      <a:pt x="2229633" y="2314387"/>
                    </a:cubicBezTo>
                    <a:cubicBezTo>
                      <a:pt x="2208756" y="2316475"/>
                      <a:pt x="2091847" y="2314387"/>
                      <a:pt x="2091847" y="2314387"/>
                    </a:cubicBezTo>
                    <a:lnTo>
                      <a:pt x="1215025" y="2301861"/>
                    </a:lnTo>
                    <a:lnTo>
                      <a:pt x="0" y="2314387"/>
                    </a:lnTo>
                    <a:close/>
                  </a:path>
                </a:pathLst>
              </a:custGeom>
              <a:gradFill flip="none" rotWithShape="1">
                <a:gsLst>
                  <a:gs pos="100000">
                    <a:schemeClr val="accent6">
                      <a:lumMod val="75000"/>
                    </a:schemeClr>
                  </a:gs>
                  <a:gs pos="0">
                    <a:srgbClr val="C00000"/>
                  </a:gs>
                  <a:gs pos="25000">
                    <a:schemeClr val="bg1"/>
                  </a:gs>
                </a:gsLst>
                <a:lin ang="16200000" scaled="1"/>
                <a:tileRect/>
              </a:gra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251521" y="366750"/>
            <a:ext cx="8928991" cy="3901798"/>
            <a:chOff x="-4108956" y="1513817"/>
            <a:chExt cx="8383295" cy="3901798"/>
          </a:xfrm>
        </p:grpSpPr>
        <p:sp>
          <p:nvSpPr>
            <p:cNvPr id="71" name="Rectangle 70"/>
            <p:cNvSpPr/>
            <p:nvPr/>
          </p:nvSpPr>
          <p:spPr>
            <a:xfrm>
              <a:off x="-4105197" y="1513817"/>
              <a:ext cx="184731" cy="523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3" name="Freeform 72"/>
            <p:cNvSpPr/>
            <p:nvPr/>
          </p:nvSpPr>
          <p:spPr>
            <a:xfrm>
              <a:off x="-3969538" y="2789288"/>
              <a:ext cx="8135566" cy="2584453"/>
            </a:xfrm>
            <a:custGeom>
              <a:avLst/>
              <a:gdLst>
                <a:gd name="connsiteX0" fmla="*/ 101600 w 5676900"/>
                <a:gd name="connsiteY0" fmla="*/ 190500 h 1803400"/>
                <a:gd name="connsiteX1" fmla="*/ 508000 w 5676900"/>
                <a:gd name="connsiteY1" fmla="*/ 368300 h 1803400"/>
                <a:gd name="connsiteX2" fmla="*/ 660400 w 5676900"/>
                <a:gd name="connsiteY2" fmla="*/ 368300 h 1803400"/>
                <a:gd name="connsiteX3" fmla="*/ 876300 w 5676900"/>
                <a:gd name="connsiteY3" fmla="*/ 482600 h 1803400"/>
                <a:gd name="connsiteX4" fmla="*/ 1054100 w 5676900"/>
                <a:gd name="connsiteY4" fmla="*/ 482600 h 1803400"/>
                <a:gd name="connsiteX5" fmla="*/ 1117600 w 5676900"/>
                <a:gd name="connsiteY5" fmla="*/ 508000 h 1803400"/>
                <a:gd name="connsiteX6" fmla="*/ 1219200 w 5676900"/>
                <a:gd name="connsiteY6" fmla="*/ 635000 h 1803400"/>
                <a:gd name="connsiteX7" fmla="*/ 1600200 w 5676900"/>
                <a:gd name="connsiteY7" fmla="*/ 736600 h 1803400"/>
                <a:gd name="connsiteX8" fmla="*/ 1651000 w 5676900"/>
                <a:gd name="connsiteY8" fmla="*/ 736600 h 1803400"/>
                <a:gd name="connsiteX9" fmla="*/ 1752600 w 5676900"/>
                <a:gd name="connsiteY9" fmla="*/ 711200 h 1803400"/>
                <a:gd name="connsiteX10" fmla="*/ 1828800 w 5676900"/>
                <a:gd name="connsiteY10" fmla="*/ 787400 h 1803400"/>
                <a:gd name="connsiteX11" fmla="*/ 1917700 w 5676900"/>
                <a:gd name="connsiteY11" fmla="*/ 838200 h 1803400"/>
                <a:gd name="connsiteX12" fmla="*/ 2032000 w 5676900"/>
                <a:gd name="connsiteY12" fmla="*/ 952500 h 1803400"/>
                <a:gd name="connsiteX13" fmla="*/ 2247900 w 5676900"/>
                <a:gd name="connsiteY13" fmla="*/ 1079500 h 1803400"/>
                <a:gd name="connsiteX14" fmla="*/ 2959100 w 5676900"/>
                <a:gd name="connsiteY14" fmla="*/ 1333500 h 1803400"/>
                <a:gd name="connsiteX15" fmla="*/ 3784600 w 5676900"/>
                <a:gd name="connsiteY15" fmla="*/ 1536700 h 1803400"/>
                <a:gd name="connsiteX16" fmla="*/ 5054600 w 5676900"/>
                <a:gd name="connsiteY16" fmla="*/ 1752600 h 1803400"/>
                <a:gd name="connsiteX17" fmla="*/ 5676900 w 5676900"/>
                <a:gd name="connsiteY17" fmla="*/ 1803400 h 1803400"/>
                <a:gd name="connsiteX18" fmla="*/ 5676900 w 5676900"/>
                <a:gd name="connsiteY18" fmla="*/ 0 h 1803400"/>
                <a:gd name="connsiteX19" fmla="*/ 0 w 5676900"/>
                <a:gd name="connsiteY19" fmla="*/ 0 h 1803400"/>
                <a:gd name="connsiteX20" fmla="*/ 0 w 5676900"/>
                <a:gd name="connsiteY20" fmla="*/ 190500 h 1803400"/>
                <a:gd name="connsiteX21" fmla="*/ 101600 w 5676900"/>
                <a:gd name="connsiteY21" fmla="*/ 190500 h 180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676900" h="1803400">
                  <a:moveTo>
                    <a:pt x="101600" y="190500"/>
                  </a:moveTo>
                  <a:lnTo>
                    <a:pt x="508000" y="368300"/>
                  </a:lnTo>
                  <a:lnTo>
                    <a:pt x="660400" y="368300"/>
                  </a:lnTo>
                  <a:lnTo>
                    <a:pt x="876300" y="482600"/>
                  </a:lnTo>
                  <a:lnTo>
                    <a:pt x="1054100" y="482600"/>
                  </a:lnTo>
                  <a:lnTo>
                    <a:pt x="1117600" y="508000"/>
                  </a:lnTo>
                  <a:lnTo>
                    <a:pt x="1219200" y="635000"/>
                  </a:lnTo>
                  <a:lnTo>
                    <a:pt x="1600200" y="736600"/>
                  </a:lnTo>
                  <a:lnTo>
                    <a:pt x="1651000" y="736600"/>
                  </a:lnTo>
                  <a:lnTo>
                    <a:pt x="1752600" y="711200"/>
                  </a:lnTo>
                  <a:lnTo>
                    <a:pt x="1828800" y="787400"/>
                  </a:lnTo>
                  <a:lnTo>
                    <a:pt x="1917700" y="838200"/>
                  </a:lnTo>
                  <a:lnTo>
                    <a:pt x="2032000" y="952500"/>
                  </a:lnTo>
                  <a:lnTo>
                    <a:pt x="2247900" y="1079500"/>
                  </a:lnTo>
                  <a:lnTo>
                    <a:pt x="2959100" y="1333500"/>
                  </a:lnTo>
                  <a:lnTo>
                    <a:pt x="3784600" y="1536700"/>
                  </a:lnTo>
                  <a:lnTo>
                    <a:pt x="5054600" y="1752600"/>
                  </a:lnTo>
                  <a:lnTo>
                    <a:pt x="5676900" y="1803400"/>
                  </a:lnTo>
                  <a:lnTo>
                    <a:pt x="5676900" y="0"/>
                  </a:lnTo>
                  <a:lnTo>
                    <a:pt x="0" y="0"/>
                  </a:lnTo>
                  <a:lnTo>
                    <a:pt x="0" y="190500"/>
                  </a:lnTo>
                  <a:lnTo>
                    <a:pt x="101600" y="19050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4065539" y="2745456"/>
              <a:ext cx="208800" cy="26701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-4108956" y="2335902"/>
              <a:ext cx="8276654" cy="7062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6" name="Freeform 75"/>
            <p:cNvSpPr/>
            <p:nvPr/>
          </p:nvSpPr>
          <p:spPr>
            <a:xfrm>
              <a:off x="-1273981" y="3939171"/>
              <a:ext cx="5290603" cy="1085502"/>
            </a:xfrm>
            <a:custGeom>
              <a:avLst/>
              <a:gdLst>
                <a:gd name="connsiteX0" fmla="*/ 0 w 3691719"/>
                <a:gd name="connsiteY0" fmla="*/ 0 h 757450"/>
                <a:gd name="connsiteX1" fmla="*/ 1084997 w 3691719"/>
                <a:gd name="connsiteY1" fmla="*/ 388961 h 757450"/>
                <a:gd name="connsiteX2" fmla="*/ 2634018 w 3691719"/>
                <a:gd name="connsiteY2" fmla="*/ 648268 h 757450"/>
                <a:gd name="connsiteX3" fmla="*/ 3691719 w 3691719"/>
                <a:gd name="connsiteY3" fmla="*/ 757450 h 757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91719" h="757450">
                  <a:moveTo>
                    <a:pt x="0" y="0"/>
                  </a:moveTo>
                  <a:cubicBezTo>
                    <a:pt x="322997" y="140458"/>
                    <a:pt x="645994" y="280916"/>
                    <a:pt x="1084997" y="388961"/>
                  </a:cubicBezTo>
                  <a:cubicBezTo>
                    <a:pt x="1524000" y="497006"/>
                    <a:pt x="2199564" y="586853"/>
                    <a:pt x="2634018" y="648268"/>
                  </a:cubicBezTo>
                  <a:cubicBezTo>
                    <a:pt x="3068472" y="709683"/>
                    <a:pt x="3380095" y="733566"/>
                    <a:pt x="3691719" y="75745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7" name="Freeform 76"/>
            <p:cNvSpPr/>
            <p:nvPr/>
          </p:nvSpPr>
          <p:spPr>
            <a:xfrm>
              <a:off x="-1352216" y="3900053"/>
              <a:ext cx="5427514" cy="905018"/>
            </a:xfrm>
            <a:custGeom>
              <a:avLst/>
              <a:gdLst>
                <a:gd name="connsiteX0" fmla="*/ 0 w 3787254"/>
                <a:gd name="connsiteY0" fmla="*/ 0 h 631511"/>
                <a:gd name="connsiteX1" fmla="*/ 1057701 w 3787254"/>
                <a:gd name="connsiteY1" fmla="*/ 320722 h 631511"/>
                <a:gd name="connsiteX2" fmla="*/ 2183642 w 3787254"/>
                <a:gd name="connsiteY2" fmla="*/ 491320 h 631511"/>
                <a:gd name="connsiteX3" fmla="*/ 3439236 w 3787254"/>
                <a:gd name="connsiteY3" fmla="*/ 614149 h 631511"/>
                <a:gd name="connsiteX4" fmla="*/ 3787254 w 3787254"/>
                <a:gd name="connsiteY4" fmla="*/ 627797 h 631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87254" h="631511">
                  <a:moveTo>
                    <a:pt x="0" y="0"/>
                  </a:moveTo>
                  <a:cubicBezTo>
                    <a:pt x="346880" y="119417"/>
                    <a:pt x="693761" y="238835"/>
                    <a:pt x="1057701" y="320722"/>
                  </a:cubicBezTo>
                  <a:cubicBezTo>
                    <a:pt x="1421641" y="402609"/>
                    <a:pt x="1786719" y="442415"/>
                    <a:pt x="2183642" y="491320"/>
                  </a:cubicBezTo>
                  <a:cubicBezTo>
                    <a:pt x="2580565" y="540225"/>
                    <a:pt x="3171967" y="591403"/>
                    <a:pt x="3439236" y="614149"/>
                  </a:cubicBezTo>
                  <a:cubicBezTo>
                    <a:pt x="3706505" y="636895"/>
                    <a:pt x="3746879" y="632346"/>
                    <a:pt x="3787254" y="627797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78" name="Group 77"/>
            <p:cNvGrpSpPr/>
            <p:nvPr/>
          </p:nvGrpSpPr>
          <p:grpSpPr>
            <a:xfrm>
              <a:off x="2865586" y="4807732"/>
              <a:ext cx="1040664" cy="430245"/>
              <a:chOff x="10335023" y="2987930"/>
              <a:chExt cx="1265372" cy="523147"/>
            </a:xfrm>
          </p:grpSpPr>
          <p:sp>
            <p:nvSpPr>
              <p:cNvPr id="121" name="Oval 120"/>
              <p:cNvSpPr/>
              <p:nvPr/>
            </p:nvSpPr>
            <p:spPr>
              <a:xfrm flipH="1">
                <a:off x="11016148" y="3050275"/>
                <a:ext cx="90076" cy="130451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2" name="Oval 121"/>
              <p:cNvSpPr/>
              <p:nvPr/>
            </p:nvSpPr>
            <p:spPr>
              <a:xfrm flipH="1">
                <a:off x="10335023" y="2987930"/>
                <a:ext cx="104877" cy="87001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3" name="Oval 122"/>
              <p:cNvSpPr/>
              <p:nvPr/>
            </p:nvSpPr>
            <p:spPr>
              <a:xfrm flipH="1">
                <a:off x="11447766" y="3050276"/>
                <a:ext cx="152629" cy="8360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4" name="Oval 123"/>
              <p:cNvSpPr/>
              <p:nvPr/>
            </p:nvSpPr>
            <p:spPr>
              <a:xfrm flipH="1">
                <a:off x="10813240" y="3419146"/>
                <a:ext cx="72008" cy="91931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79" name="Group 78"/>
            <p:cNvGrpSpPr/>
            <p:nvPr/>
          </p:nvGrpSpPr>
          <p:grpSpPr>
            <a:xfrm rot="10800000">
              <a:off x="2701893" y="4796449"/>
              <a:ext cx="1040664" cy="430245"/>
              <a:chOff x="10335023" y="2987930"/>
              <a:chExt cx="1265372" cy="523147"/>
            </a:xfrm>
          </p:grpSpPr>
          <p:sp>
            <p:nvSpPr>
              <p:cNvPr id="117" name="Oval 116"/>
              <p:cNvSpPr/>
              <p:nvPr/>
            </p:nvSpPr>
            <p:spPr>
              <a:xfrm flipH="1">
                <a:off x="11016148" y="3050275"/>
                <a:ext cx="90076" cy="130451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8" name="Oval 117"/>
              <p:cNvSpPr/>
              <p:nvPr/>
            </p:nvSpPr>
            <p:spPr>
              <a:xfrm flipH="1">
                <a:off x="10335023" y="2987930"/>
                <a:ext cx="104877" cy="87001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9" name="Oval 118"/>
              <p:cNvSpPr/>
              <p:nvPr/>
            </p:nvSpPr>
            <p:spPr>
              <a:xfrm flipH="1">
                <a:off x="11447766" y="3050276"/>
                <a:ext cx="152629" cy="8360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0" name="Oval 119"/>
              <p:cNvSpPr/>
              <p:nvPr/>
            </p:nvSpPr>
            <p:spPr>
              <a:xfrm flipH="1">
                <a:off x="10813240" y="3419146"/>
                <a:ext cx="72008" cy="91931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80" name="Group 79"/>
            <p:cNvGrpSpPr/>
            <p:nvPr/>
          </p:nvGrpSpPr>
          <p:grpSpPr>
            <a:xfrm>
              <a:off x="1749857" y="4702814"/>
              <a:ext cx="1040664" cy="430245"/>
              <a:chOff x="10335023" y="2987930"/>
              <a:chExt cx="1265372" cy="523147"/>
            </a:xfrm>
          </p:grpSpPr>
          <p:sp>
            <p:nvSpPr>
              <p:cNvPr id="113" name="Oval 112"/>
              <p:cNvSpPr/>
              <p:nvPr/>
            </p:nvSpPr>
            <p:spPr>
              <a:xfrm flipH="1">
                <a:off x="11016148" y="3050275"/>
                <a:ext cx="90076" cy="130451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4" name="Oval 113"/>
              <p:cNvSpPr/>
              <p:nvPr/>
            </p:nvSpPr>
            <p:spPr>
              <a:xfrm flipH="1">
                <a:off x="10335023" y="2987930"/>
                <a:ext cx="104877" cy="87001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5" name="Oval 114"/>
              <p:cNvSpPr/>
              <p:nvPr/>
            </p:nvSpPr>
            <p:spPr>
              <a:xfrm flipH="1">
                <a:off x="11447766" y="3050276"/>
                <a:ext cx="152629" cy="8360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6" name="Oval 115"/>
              <p:cNvSpPr/>
              <p:nvPr/>
            </p:nvSpPr>
            <p:spPr>
              <a:xfrm flipH="1">
                <a:off x="10813240" y="3419146"/>
                <a:ext cx="72008" cy="91931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81" name="Group 80"/>
            <p:cNvGrpSpPr/>
            <p:nvPr/>
          </p:nvGrpSpPr>
          <p:grpSpPr>
            <a:xfrm rot="10800000">
              <a:off x="1773145" y="4691532"/>
              <a:ext cx="853699" cy="430245"/>
              <a:chOff x="10335023" y="2987930"/>
              <a:chExt cx="1038038" cy="523147"/>
            </a:xfrm>
          </p:grpSpPr>
          <p:sp>
            <p:nvSpPr>
              <p:cNvPr id="109" name="Oval 108"/>
              <p:cNvSpPr/>
              <p:nvPr/>
            </p:nvSpPr>
            <p:spPr>
              <a:xfrm flipH="1">
                <a:off x="11016148" y="3050275"/>
                <a:ext cx="90076" cy="130451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0" name="Oval 109"/>
              <p:cNvSpPr/>
              <p:nvPr/>
            </p:nvSpPr>
            <p:spPr>
              <a:xfrm flipH="1">
                <a:off x="10335023" y="2987930"/>
                <a:ext cx="104877" cy="87001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1" name="Oval 110"/>
              <p:cNvSpPr/>
              <p:nvPr/>
            </p:nvSpPr>
            <p:spPr>
              <a:xfrm flipH="1">
                <a:off x="11220431" y="3174421"/>
                <a:ext cx="152630" cy="83607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2" name="Oval 111"/>
              <p:cNvSpPr/>
              <p:nvPr/>
            </p:nvSpPr>
            <p:spPr>
              <a:xfrm flipH="1">
                <a:off x="10813240" y="3419146"/>
                <a:ext cx="72008" cy="91931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82" name="Group 81"/>
            <p:cNvGrpSpPr/>
            <p:nvPr/>
          </p:nvGrpSpPr>
          <p:grpSpPr>
            <a:xfrm>
              <a:off x="561358" y="4547337"/>
              <a:ext cx="1040664" cy="249113"/>
              <a:chOff x="10335023" y="2987930"/>
              <a:chExt cx="1265372" cy="302902"/>
            </a:xfrm>
          </p:grpSpPr>
          <p:sp>
            <p:nvSpPr>
              <p:cNvPr id="105" name="Oval 104"/>
              <p:cNvSpPr/>
              <p:nvPr/>
            </p:nvSpPr>
            <p:spPr>
              <a:xfrm flipH="1">
                <a:off x="11016148" y="3050275"/>
                <a:ext cx="90076" cy="130451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6" name="Oval 105"/>
              <p:cNvSpPr/>
              <p:nvPr/>
            </p:nvSpPr>
            <p:spPr>
              <a:xfrm flipH="1">
                <a:off x="10335023" y="2987930"/>
                <a:ext cx="104877" cy="87001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7" name="Oval 106"/>
              <p:cNvSpPr/>
              <p:nvPr/>
            </p:nvSpPr>
            <p:spPr>
              <a:xfrm flipH="1">
                <a:off x="11447766" y="3050276"/>
                <a:ext cx="152629" cy="8360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8" name="Oval 107"/>
              <p:cNvSpPr/>
              <p:nvPr/>
            </p:nvSpPr>
            <p:spPr>
              <a:xfrm flipH="1">
                <a:off x="10858114" y="3198901"/>
                <a:ext cx="72007" cy="91931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83" name="Group 82"/>
            <p:cNvGrpSpPr/>
            <p:nvPr/>
          </p:nvGrpSpPr>
          <p:grpSpPr>
            <a:xfrm rot="10800000">
              <a:off x="804071" y="4536045"/>
              <a:ext cx="634250" cy="430245"/>
              <a:chOff x="10335023" y="2987930"/>
              <a:chExt cx="771201" cy="523147"/>
            </a:xfrm>
          </p:grpSpPr>
          <p:sp>
            <p:nvSpPr>
              <p:cNvPr id="102" name="Oval 101"/>
              <p:cNvSpPr/>
              <p:nvPr/>
            </p:nvSpPr>
            <p:spPr>
              <a:xfrm flipH="1">
                <a:off x="11016148" y="3189471"/>
                <a:ext cx="90076" cy="13045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3" name="Oval 102"/>
              <p:cNvSpPr/>
              <p:nvPr/>
            </p:nvSpPr>
            <p:spPr>
              <a:xfrm flipH="1">
                <a:off x="10335023" y="2987930"/>
                <a:ext cx="104877" cy="87001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4" name="Oval 103"/>
              <p:cNvSpPr/>
              <p:nvPr/>
            </p:nvSpPr>
            <p:spPr>
              <a:xfrm flipH="1">
                <a:off x="10813240" y="3419146"/>
                <a:ext cx="72008" cy="91931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84" name="Group 83"/>
            <p:cNvGrpSpPr/>
            <p:nvPr/>
          </p:nvGrpSpPr>
          <p:grpSpPr>
            <a:xfrm rot="899406">
              <a:off x="-66724" y="4533145"/>
              <a:ext cx="1757305" cy="214822"/>
              <a:chOff x="10813240" y="3249869"/>
              <a:chExt cx="2136755" cy="261208"/>
            </a:xfrm>
          </p:grpSpPr>
          <p:sp>
            <p:nvSpPr>
              <p:cNvPr id="99" name="Oval 98"/>
              <p:cNvSpPr/>
              <p:nvPr/>
            </p:nvSpPr>
            <p:spPr>
              <a:xfrm flipH="1">
                <a:off x="11069591" y="3249869"/>
                <a:ext cx="90076" cy="13045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0" name="Oval 99"/>
              <p:cNvSpPr/>
              <p:nvPr/>
            </p:nvSpPr>
            <p:spPr>
              <a:xfrm flipH="1">
                <a:off x="12797365" y="3336915"/>
                <a:ext cx="152630" cy="83607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1" name="Oval 100"/>
              <p:cNvSpPr/>
              <p:nvPr/>
            </p:nvSpPr>
            <p:spPr>
              <a:xfrm flipH="1">
                <a:off x="10813240" y="3419146"/>
                <a:ext cx="72008" cy="91931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85" name="Group 84"/>
            <p:cNvGrpSpPr/>
            <p:nvPr/>
          </p:nvGrpSpPr>
          <p:grpSpPr>
            <a:xfrm rot="11699406">
              <a:off x="-930985" y="4339941"/>
              <a:ext cx="1371864" cy="158558"/>
              <a:chOff x="10335023" y="2987930"/>
              <a:chExt cx="1668086" cy="192796"/>
            </a:xfrm>
          </p:grpSpPr>
          <p:sp>
            <p:nvSpPr>
              <p:cNvPr id="95" name="Oval 94"/>
              <p:cNvSpPr/>
              <p:nvPr/>
            </p:nvSpPr>
            <p:spPr>
              <a:xfrm flipH="1">
                <a:off x="11016148" y="3050275"/>
                <a:ext cx="90076" cy="130451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6" name="Oval 95"/>
              <p:cNvSpPr/>
              <p:nvPr/>
            </p:nvSpPr>
            <p:spPr>
              <a:xfrm flipH="1">
                <a:off x="10335023" y="2987930"/>
                <a:ext cx="104877" cy="87001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7" name="Oval 96"/>
              <p:cNvSpPr/>
              <p:nvPr/>
            </p:nvSpPr>
            <p:spPr>
              <a:xfrm flipH="1">
                <a:off x="11447766" y="3050276"/>
                <a:ext cx="152629" cy="8360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8" name="Oval 97"/>
              <p:cNvSpPr/>
              <p:nvPr/>
            </p:nvSpPr>
            <p:spPr>
              <a:xfrm flipH="1">
                <a:off x="11931102" y="3073612"/>
                <a:ext cx="72007" cy="9193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87" name="TextBox 86"/>
            <p:cNvSpPr txBox="1"/>
            <p:nvPr/>
          </p:nvSpPr>
          <p:spPr>
            <a:xfrm>
              <a:off x="706397" y="2523647"/>
              <a:ext cx="3502518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500" dirty="0">
                  <a:latin typeface="Arial" panose="020B0604020202020204" pitchFamily="34" charset="0"/>
                  <a:cs typeface="Arial" panose="020B0604020202020204" pitchFamily="34" charset="0"/>
                </a:rPr>
                <a:t>No ore body – no pyrite in higher ground</a:t>
              </a:r>
            </a:p>
          </p:txBody>
        </p:sp>
        <p:cxnSp>
          <p:nvCxnSpPr>
            <p:cNvPr id="89" name="Elbow Connector 88"/>
            <p:cNvCxnSpPr/>
            <p:nvPr/>
          </p:nvCxnSpPr>
          <p:spPr>
            <a:xfrm rot="10800000" flipV="1">
              <a:off x="-2668212" y="2745454"/>
              <a:ext cx="3374607" cy="1611421"/>
            </a:xfrm>
            <a:prstGeom prst="bentConnector3">
              <a:avLst>
                <a:gd name="adj1" fmla="val 72260"/>
              </a:avLst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Freeform 89"/>
            <p:cNvSpPr/>
            <p:nvPr/>
          </p:nvSpPr>
          <p:spPr>
            <a:xfrm>
              <a:off x="-1290985" y="3764501"/>
              <a:ext cx="5114577" cy="870359"/>
            </a:xfrm>
            <a:custGeom>
              <a:avLst/>
              <a:gdLst>
                <a:gd name="connsiteX0" fmla="*/ 0 w 3568890"/>
                <a:gd name="connsiteY0" fmla="*/ 0 h 607326"/>
                <a:gd name="connsiteX1" fmla="*/ 293427 w 3568890"/>
                <a:gd name="connsiteY1" fmla="*/ 34120 h 607326"/>
                <a:gd name="connsiteX2" fmla="*/ 559558 w 3568890"/>
                <a:gd name="connsiteY2" fmla="*/ 184245 h 607326"/>
                <a:gd name="connsiteX3" fmla="*/ 934872 w 3568890"/>
                <a:gd name="connsiteY3" fmla="*/ 218365 h 607326"/>
                <a:gd name="connsiteX4" fmla="*/ 1214651 w 3568890"/>
                <a:gd name="connsiteY4" fmla="*/ 348018 h 607326"/>
                <a:gd name="connsiteX5" fmla="*/ 1583140 w 3568890"/>
                <a:gd name="connsiteY5" fmla="*/ 341194 h 607326"/>
                <a:gd name="connsiteX6" fmla="*/ 1856096 w 3568890"/>
                <a:gd name="connsiteY6" fmla="*/ 436729 h 607326"/>
                <a:gd name="connsiteX7" fmla="*/ 2122227 w 3568890"/>
                <a:gd name="connsiteY7" fmla="*/ 402609 h 607326"/>
                <a:gd name="connsiteX8" fmla="*/ 2415654 w 3568890"/>
                <a:gd name="connsiteY8" fmla="*/ 498144 h 607326"/>
                <a:gd name="connsiteX9" fmla="*/ 2674961 w 3568890"/>
                <a:gd name="connsiteY9" fmla="*/ 436729 h 607326"/>
                <a:gd name="connsiteX10" fmla="*/ 3022979 w 3568890"/>
                <a:gd name="connsiteY10" fmla="*/ 552735 h 607326"/>
                <a:gd name="connsiteX11" fmla="*/ 3309582 w 3568890"/>
                <a:gd name="connsiteY11" fmla="*/ 525439 h 607326"/>
                <a:gd name="connsiteX12" fmla="*/ 3568890 w 3568890"/>
                <a:gd name="connsiteY12" fmla="*/ 607326 h 607326"/>
                <a:gd name="connsiteX13" fmla="*/ 3568890 w 3568890"/>
                <a:gd name="connsiteY13" fmla="*/ 607326 h 607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568890" h="607326">
                  <a:moveTo>
                    <a:pt x="0" y="0"/>
                  </a:moveTo>
                  <a:cubicBezTo>
                    <a:pt x="100083" y="1706"/>
                    <a:pt x="200167" y="3413"/>
                    <a:pt x="293427" y="34120"/>
                  </a:cubicBezTo>
                  <a:cubicBezTo>
                    <a:pt x="386687" y="64827"/>
                    <a:pt x="452651" y="153538"/>
                    <a:pt x="559558" y="184245"/>
                  </a:cubicBezTo>
                  <a:cubicBezTo>
                    <a:pt x="666465" y="214952"/>
                    <a:pt x="825690" y="191070"/>
                    <a:pt x="934872" y="218365"/>
                  </a:cubicBezTo>
                  <a:cubicBezTo>
                    <a:pt x="1044054" y="245660"/>
                    <a:pt x="1106606" y="327547"/>
                    <a:pt x="1214651" y="348018"/>
                  </a:cubicBezTo>
                  <a:cubicBezTo>
                    <a:pt x="1322696" y="368489"/>
                    <a:pt x="1476233" y="326409"/>
                    <a:pt x="1583140" y="341194"/>
                  </a:cubicBezTo>
                  <a:cubicBezTo>
                    <a:pt x="1690048" y="355979"/>
                    <a:pt x="1766248" y="426493"/>
                    <a:pt x="1856096" y="436729"/>
                  </a:cubicBezTo>
                  <a:cubicBezTo>
                    <a:pt x="1945944" y="446965"/>
                    <a:pt x="2028967" y="392373"/>
                    <a:pt x="2122227" y="402609"/>
                  </a:cubicBezTo>
                  <a:cubicBezTo>
                    <a:pt x="2215487" y="412845"/>
                    <a:pt x="2323532" y="492457"/>
                    <a:pt x="2415654" y="498144"/>
                  </a:cubicBezTo>
                  <a:cubicBezTo>
                    <a:pt x="2507776" y="503831"/>
                    <a:pt x="2573740" y="427631"/>
                    <a:pt x="2674961" y="436729"/>
                  </a:cubicBezTo>
                  <a:cubicBezTo>
                    <a:pt x="2776182" y="445827"/>
                    <a:pt x="2917209" y="537950"/>
                    <a:pt x="3022979" y="552735"/>
                  </a:cubicBezTo>
                  <a:cubicBezTo>
                    <a:pt x="3128749" y="567520"/>
                    <a:pt x="3218597" y="516341"/>
                    <a:pt x="3309582" y="525439"/>
                  </a:cubicBezTo>
                  <a:cubicBezTo>
                    <a:pt x="3400567" y="534537"/>
                    <a:pt x="3568890" y="607326"/>
                    <a:pt x="3568890" y="607326"/>
                  </a:cubicBezTo>
                  <a:lnTo>
                    <a:pt x="3568890" y="607326"/>
                  </a:lnTo>
                </a:path>
              </a:pathLst>
            </a:custGeom>
            <a:no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91" name="Elbow Connector 90"/>
            <p:cNvCxnSpPr>
              <a:stCxn id="88" idx="2"/>
            </p:cNvCxnSpPr>
            <p:nvPr/>
          </p:nvCxnSpPr>
          <p:spPr>
            <a:xfrm rot="5400000">
              <a:off x="2161482" y="4040029"/>
              <a:ext cx="1106218" cy="348000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Box 91"/>
            <p:cNvSpPr txBox="1"/>
            <p:nvPr/>
          </p:nvSpPr>
          <p:spPr>
            <a:xfrm rot="980370">
              <a:off x="-3875521" y="2836597"/>
              <a:ext cx="1169767" cy="4631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500" dirty="0">
                  <a:latin typeface="Arial" panose="020B0604020202020204" pitchFamily="34" charset="0"/>
                  <a:cs typeface="Arial" panose="020B0604020202020204" pitchFamily="34" charset="0"/>
                </a:rPr>
                <a:t>surface</a:t>
              </a:r>
            </a:p>
          </p:txBody>
        </p:sp>
        <p:cxnSp>
          <p:nvCxnSpPr>
            <p:cNvPr id="94" name="Straight Arrow Connector 93"/>
            <p:cNvCxnSpPr/>
            <p:nvPr/>
          </p:nvCxnSpPr>
          <p:spPr>
            <a:xfrm>
              <a:off x="3706953" y="4597477"/>
              <a:ext cx="233276" cy="87068"/>
            </a:xfrm>
            <a:prstGeom prst="straightConnector1">
              <a:avLst/>
            </a:prstGeom>
            <a:ln w="2222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8" name="TextBox 87"/>
          <p:cNvSpPr txBox="1"/>
          <p:nvPr/>
        </p:nvSpPr>
        <p:spPr>
          <a:xfrm>
            <a:off x="6627985" y="2190688"/>
            <a:ext cx="215315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NO Pyrite in sediments</a:t>
            </a:r>
          </a:p>
        </p:txBody>
      </p:sp>
      <p:cxnSp>
        <p:nvCxnSpPr>
          <p:cNvPr id="141" name="Straight Connector 140"/>
          <p:cNvCxnSpPr/>
          <p:nvPr/>
        </p:nvCxnSpPr>
        <p:spPr>
          <a:xfrm>
            <a:off x="683568" y="3236061"/>
            <a:ext cx="1779523" cy="1907980"/>
          </a:xfrm>
          <a:prstGeom prst="line">
            <a:avLst/>
          </a:prstGeom>
          <a:ln w="349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 flipV="1">
            <a:off x="683568" y="3263276"/>
            <a:ext cx="1779523" cy="1880766"/>
          </a:xfrm>
          <a:prstGeom prst="line">
            <a:avLst/>
          </a:prstGeom>
          <a:ln w="349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16333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2466146" y="2731663"/>
            <a:ext cx="4475310" cy="3454751"/>
          </a:xfrm>
          <a:custGeom>
            <a:avLst/>
            <a:gdLst>
              <a:gd name="connsiteX0" fmla="*/ 2559508 w 4642333"/>
              <a:gd name="connsiteY0" fmla="*/ 3334960 h 3583686"/>
              <a:gd name="connsiteX1" fmla="*/ 2921458 w 4642333"/>
              <a:gd name="connsiteY1" fmla="*/ 2953960 h 3583686"/>
              <a:gd name="connsiteX2" fmla="*/ 3600908 w 4642333"/>
              <a:gd name="connsiteY2" fmla="*/ 2661860 h 3583686"/>
              <a:gd name="connsiteX3" fmla="*/ 4166058 w 4642333"/>
              <a:gd name="connsiteY3" fmla="*/ 2369760 h 3583686"/>
              <a:gd name="connsiteX4" fmla="*/ 4458158 w 4642333"/>
              <a:gd name="connsiteY4" fmla="*/ 2153860 h 3583686"/>
              <a:gd name="connsiteX5" fmla="*/ 4051758 w 4642333"/>
              <a:gd name="connsiteY5" fmla="*/ 2134810 h 3583686"/>
              <a:gd name="connsiteX6" fmla="*/ 4337508 w 4642333"/>
              <a:gd name="connsiteY6" fmla="*/ 1912560 h 3583686"/>
              <a:gd name="connsiteX7" fmla="*/ 4616908 w 4642333"/>
              <a:gd name="connsiteY7" fmla="*/ 1569660 h 3583686"/>
              <a:gd name="connsiteX8" fmla="*/ 4235908 w 4642333"/>
              <a:gd name="connsiteY8" fmla="*/ 1633160 h 3583686"/>
              <a:gd name="connsiteX9" fmla="*/ 4445458 w 4642333"/>
              <a:gd name="connsiteY9" fmla="*/ 1283910 h 3583686"/>
              <a:gd name="connsiteX10" fmla="*/ 4642308 w 4642333"/>
              <a:gd name="connsiteY10" fmla="*/ 877510 h 3583686"/>
              <a:gd name="connsiteX11" fmla="*/ 4432758 w 4642333"/>
              <a:gd name="connsiteY11" fmla="*/ 966410 h 3583686"/>
              <a:gd name="connsiteX12" fmla="*/ 4572458 w 4642333"/>
              <a:gd name="connsiteY12" fmla="*/ 591760 h 3583686"/>
              <a:gd name="connsiteX13" fmla="*/ 4572458 w 4642333"/>
              <a:gd name="connsiteY13" fmla="*/ 528260 h 3583686"/>
              <a:gd name="connsiteX14" fmla="*/ 4401008 w 4642333"/>
              <a:gd name="connsiteY14" fmla="*/ 515560 h 3583686"/>
              <a:gd name="connsiteX15" fmla="*/ 4115258 w 4642333"/>
              <a:gd name="connsiteY15" fmla="*/ 477460 h 3583686"/>
              <a:gd name="connsiteX16" fmla="*/ 3829508 w 4642333"/>
              <a:gd name="connsiteY16" fmla="*/ 452060 h 3583686"/>
              <a:gd name="connsiteX17" fmla="*/ 3581858 w 4642333"/>
              <a:gd name="connsiteY17" fmla="*/ 420310 h 3583686"/>
              <a:gd name="connsiteX18" fmla="*/ 3397708 w 4642333"/>
              <a:gd name="connsiteY18" fmla="*/ 388560 h 3583686"/>
              <a:gd name="connsiteX19" fmla="*/ 3092908 w 4642333"/>
              <a:gd name="connsiteY19" fmla="*/ 286960 h 3583686"/>
              <a:gd name="connsiteX20" fmla="*/ 2661108 w 4642333"/>
              <a:gd name="connsiteY20" fmla="*/ 1210 h 3583686"/>
              <a:gd name="connsiteX21" fmla="*/ 2349958 w 4642333"/>
              <a:gd name="connsiteY21" fmla="*/ 179010 h 3583686"/>
              <a:gd name="connsiteX22" fmla="*/ 1905458 w 4642333"/>
              <a:gd name="connsiteY22" fmla="*/ 45660 h 3583686"/>
              <a:gd name="connsiteX23" fmla="*/ 1556208 w 4642333"/>
              <a:gd name="connsiteY23" fmla="*/ 159960 h 3583686"/>
              <a:gd name="connsiteX24" fmla="*/ 1238708 w 4642333"/>
              <a:gd name="connsiteY24" fmla="*/ 267910 h 3583686"/>
              <a:gd name="connsiteX25" fmla="*/ 984708 w 4642333"/>
              <a:gd name="connsiteY25" fmla="*/ 299660 h 3583686"/>
              <a:gd name="connsiteX26" fmla="*/ 286208 w 4642333"/>
              <a:gd name="connsiteY26" fmla="*/ 382210 h 3583686"/>
              <a:gd name="connsiteX27" fmla="*/ 203658 w 4642333"/>
              <a:gd name="connsiteY27" fmla="*/ 382210 h 3583686"/>
              <a:gd name="connsiteX28" fmla="*/ 146508 w 4642333"/>
              <a:gd name="connsiteY28" fmla="*/ 407610 h 3583686"/>
              <a:gd name="connsiteX29" fmla="*/ 210008 w 4642333"/>
              <a:gd name="connsiteY29" fmla="*/ 521910 h 3583686"/>
              <a:gd name="connsiteX30" fmla="*/ 311608 w 4642333"/>
              <a:gd name="connsiteY30" fmla="*/ 693360 h 3583686"/>
              <a:gd name="connsiteX31" fmla="*/ 83008 w 4642333"/>
              <a:gd name="connsiteY31" fmla="*/ 636210 h 3583686"/>
              <a:gd name="connsiteX32" fmla="*/ 108408 w 4642333"/>
              <a:gd name="connsiteY32" fmla="*/ 788610 h 3583686"/>
              <a:gd name="connsiteX33" fmla="*/ 305258 w 4642333"/>
              <a:gd name="connsiteY33" fmla="*/ 1188660 h 3583686"/>
              <a:gd name="connsiteX34" fmla="*/ 458 w 4642333"/>
              <a:gd name="connsiteY34" fmla="*/ 1150560 h 3583686"/>
              <a:gd name="connsiteX35" fmla="*/ 387808 w 4642333"/>
              <a:gd name="connsiteY35" fmla="*/ 1633160 h 3583686"/>
              <a:gd name="connsiteX36" fmla="*/ 718008 w 4642333"/>
              <a:gd name="connsiteY36" fmla="*/ 1887160 h 3583686"/>
              <a:gd name="connsiteX37" fmla="*/ 273508 w 4642333"/>
              <a:gd name="connsiteY37" fmla="*/ 1880810 h 3583686"/>
              <a:gd name="connsiteX38" fmla="*/ 838658 w 4642333"/>
              <a:gd name="connsiteY38" fmla="*/ 2388810 h 3583686"/>
              <a:gd name="connsiteX39" fmla="*/ 1302208 w 4642333"/>
              <a:gd name="connsiteY39" fmla="*/ 2820610 h 3583686"/>
              <a:gd name="connsiteX40" fmla="*/ 895808 w 4642333"/>
              <a:gd name="connsiteY40" fmla="*/ 2757110 h 3583686"/>
              <a:gd name="connsiteX41" fmla="*/ 1397458 w 4642333"/>
              <a:gd name="connsiteY41" fmla="*/ 3157160 h 3583686"/>
              <a:gd name="connsiteX42" fmla="*/ 1905458 w 4642333"/>
              <a:gd name="connsiteY42" fmla="*/ 3411160 h 3583686"/>
              <a:gd name="connsiteX43" fmla="*/ 1975308 w 4642333"/>
              <a:gd name="connsiteY43" fmla="*/ 3519110 h 3583686"/>
              <a:gd name="connsiteX44" fmla="*/ 2083258 w 4642333"/>
              <a:gd name="connsiteY44" fmla="*/ 3582610 h 3583686"/>
              <a:gd name="connsiteX45" fmla="*/ 2457908 w 4642333"/>
              <a:gd name="connsiteY45" fmla="*/ 3468310 h 3583686"/>
              <a:gd name="connsiteX46" fmla="*/ 2559508 w 4642333"/>
              <a:gd name="connsiteY46" fmla="*/ 3334960 h 3583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642333" h="3583686">
                <a:moveTo>
                  <a:pt x="2559508" y="3334960"/>
                </a:moveTo>
                <a:cubicBezTo>
                  <a:pt x="2636766" y="3249235"/>
                  <a:pt x="2747891" y="3066143"/>
                  <a:pt x="2921458" y="2953960"/>
                </a:cubicBezTo>
                <a:cubicBezTo>
                  <a:pt x="3095025" y="2841777"/>
                  <a:pt x="3393475" y="2759227"/>
                  <a:pt x="3600908" y="2661860"/>
                </a:cubicBezTo>
                <a:cubicBezTo>
                  <a:pt x="3808341" y="2564493"/>
                  <a:pt x="4023183" y="2454427"/>
                  <a:pt x="4166058" y="2369760"/>
                </a:cubicBezTo>
                <a:cubicBezTo>
                  <a:pt x="4308933" y="2285093"/>
                  <a:pt x="4477208" y="2193018"/>
                  <a:pt x="4458158" y="2153860"/>
                </a:cubicBezTo>
                <a:cubicBezTo>
                  <a:pt x="4439108" y="2114702"/>
                  <a:pt x="4071866" y="2175027"/>
                  <a:pt x="4051758" y="2134810"/>
                </a:cubicBezTo>
                <a:cubicBezTo>
                  <a:pt x="4031650" y="2094593"/>
                  <a:pt x="4243316" y="2006752"/>
                  <a:pt x="4337508" y="1912560"/>
                </a:cubicBezTo>
                <a:cubicBezTo>
                  <a:pt x="4431700" y="1818368"/>
                  <a:pt x="4633841" y="1616227"/>
                  <a:pt x="4616908" y="1569660"/>
                </a:cubicBezTo>
                <a:cubicBezTo>
                  <a:pt x="4599975" y="1523093"/>
                  <a:pt x="4264483" y="1680785"/>
                  <a:pt x="4235908" y="1633160"/>
                </a:cubicBezTo>
                <a:cubicBezTo>
                  <a:pt x="4207333" y="1585535"/>
                  <a:pt x="4377725" y="1409852"/>
                  <a:pt x="4445458" y="1283910"/>
                </a:cubicBezTo>
                <a:cubicBezTo>
                  <a:pt x="4513191" y="1157968"/>
                  <a:pt x="4644425" y="930427"/>
                  <a:pt x="4642308" y="877510"/>
                </a:cubicBezTo>
                <a:cubicBezTo>
                  <a:pt x="4640191" y="824593"/>
                  <a:pt x="4444400" y="1014035"/>
                  <a:pt x="4432758" y="966410"/>
                </a:cubicBezTo>
                <a:cubicBezTo>
                  <a:pt x="4421116" y="918785"/>
                  <a:pt x="4549175" y="664785"/>
                  <a:pt x="4572458" y="591760"/>
                </a:cubicBezTo>
                <a:cubicBezTo>
                  <a:pt x="4595741" y="518735"/>
                  <a:pt x="4601033" y="540960"/>
                  <a:pt x="4572458" y="528260"/>
                </a:cubicBezTo>
                <a:cubicBezTo>
                  <a:pt x="4543883" y="515560"/>
                  <a:pt x="4477208" y="524027"/>
                  <a:pt x="4401008" y="515560"/>
                </a:cubicBezTo>
                <a:cubicBezTo>
                  <a:pt x="4324808" y="507093"/>
                  <a:pt x="4210508" y="488043"/>
                  <a:pt x="4115258" y="477460"/>
                </a:cubicBezTo>
                <a:cubicBezTo>
                  <a:pt x="4020008" y="466877"/>
                  <a:pt x="3918408" y="461585"/>
                  <a:pt x="3829508" y="452060"/>
                </a:cubicBezTo>
                <a:cubicBezTo>
                  <a:pt x="3740608" y="442535"/>
                  <a:pt x="3653825" y="430893"/>
                  <a:pt x="3581858" y="420310"/>
                </a:cubicBezTo>
                <a:cubicBezTo>
                  <a:pt x="3509891" y="409727"/>
                  <a:pt x="3479200" y="410785"/>
                  <a:pt x="3397708" y="388560"/>
                </a:cubicBezTo>
                <a:cubicBezTo>
                  <a:pt x="3316216" y="366335"/>
                  <a:pt x="3215675" y="351518"/>
                  <a:pt x="3092908" y="286960"/>
                </a:cubicBezTo>
                <a:cubicBezTo>
                  <a:pt x="2970141" y="222402"/>
                  <a:pt x="2784933" y="19202"/>
                  <a:pt x="2661108" y="1210"/>
                </a:cubicBezTo>
                <a:cubicBezTo>
                  <a:pt x="2537283" y="-16782"/>
                  <a:pt x="2475900" y="171602"/>
                  <a:pt x="2349958" y="179010"/>
                </a:cubicBezTo>
                <a:cubicBezTo>
                  <a:pt x="2224016" y="186418"/>
                  <a:pt x="2037750" y="48835"/>
                  <a:pt x="1905458" y="45660"/>
                </a:cubicBezTo>
                <a:cubicBezTo>
                  <a:pt x="1773166" y="42485"/>
                  <a:pt x="1556208" y="159960"/>
                  <a:pt x="1556208" y="159960"/>
                </a:cubicBezTo>
                <a:cubicBezTo>
                  <a:pt x="1445083" y="197002"/>
                  <a:pt x="1333958" y="244627"/>
                  <a:pt x="1238708" y="267910"/>
                </a:cubicBezTo>
                <a:cubicBezTo>
                  <a:pt x="1143458" y="291193"/>
                  <a:pt x="984708" y="299660"/>
                  <a:pt x="984708" y="299660"/>
                </a:cubicBezTo>
                <a:lnTo>
                  <a:pt x="286208" y="382210"/>
                </a:lnTo>
                <a:cubicBezTo>
                  <a:pt x="156033" y="395968"/>
                  <a:pt x="226941" y="377977"/>
                  <a:pt x="203658" y="382210"/>
                </a:cubicBezTo>
                <a:cubicBezTo>
                  <a:pt x="180375" y="386443"/>
                  <a:pt x="145450" y="384327"/>
                  <a:pt x="146508" y="407610"/>
                </a:cubicBezTo>
                <a:cubicBezTo>
                  <a:pt x="147566" y="430893"/>
                  <a:pt x="182491" y="474285"/>
                  <a:pt x="210008" y="521910"/>
                </a:cubicBezTo>
                <a:cubicBezTo>
                  <a:pt x="237525" y="569535"/>
                  <a:pt x="332774" y="674310"/>
                  <a:pt x="311608" y="693360"/>
                </a:cubicBezTo>
                <a:cubicBezTo>
                  <a:pt x="290442" y="712410"/>
                  <a:pt x="116875" y="620335"/>
                  <a:pt x="83008" y="636210"/>
                </a:cubicBezTo>
                <a:cubicBezTo>
                  <a:pt x="49141" y="652085"/>
                  <a:pt x="71366" y="696535"/>
                  <a:pt x="108408" y="788610"/>
                </a:cubicBezTo>
                <a:cubicBezTo>
                  <a:pt x="145450" y="880685"/>
                  <a:pt x="323250" y="1128335"/>
                  <a:pt x="305258" y="1188660"/>
                </a:cubicBezTo>
                <a:cubicBezTo>
                  <a:pt x="287266" y="1248985"/>
                  <a:pt x="-13300" y="1076477"/>
                  <a:pt x="458" y="1150560"/>
                </a:cubicBezTo>
                <a:cubicBezTo>
                  <a:pt x="14216" y="1224643"/>
                  <a:pt x="268216" y="1510393"/>
                  <a:pt x="387808" y="1633160"/>
                </a:cubicBezTo>
                <a:cubicBezTo>
                  <a:pt x="507400" y="1755927"/>
                  <a:pt x="737058" y="1845885"/>
                  <a:pt x="718008" y="1887160"/>
                </a:cubicBezTo>
                <a:cubicBezTo>
                  <a:pt x="698958" y="1928435"/>
                  <a:pt x="253400" y="1797202"/>
                  <a:pt x="273508" y="1880810"/>
                </a:cubicBezTo>
                <a:cubicBezTo>
                  <a:pt x="293616" y="1964418"/>
                  <a:pt x="667208" y="2232177"/>
                  <a:pt x="838658" y="2388810"/>
                </a:cubicBezTo>
                <a:cubicBezTo>
                  <a:pt x="1010108" y="2545443"/>
                  <a:pt x="1292683" y="2759227"/>
                  <a:pt x="1302208" y="2820610"/>
                </a:cubicBezTo>
                <a:cubicBezTo>
                  <a:pt x="1311733" y="2881993"/>
                  <a:pt x="879933" y="2701018"/>
                  <a:pt x="895808" y="2757110"/>
                </a:cubicBezTo>
                <a:cubicBezTo>
                  <a:pt x="911683" y="2813202"/>
                  <a:pt x="1229183" y="3048152"/>
                  <a:pt x="1397458" y="3157160"/>
                </a:cubicBezTo>
                <a:cubicBezTo>
                  <a:pt x="1565733" y="3266168"/>
                  <a:pt x="1809150" y="3350835"/>
                  <a:pt x="1905458" y="3411160"/>
                </a:cubicBezTo>
                <a:cubicBezTo>
                  <a:pt x="2001766" y="3471485"/>
                  <a:pt x="1945675" y="3490535"/>
                  <a:pt x="1975308" y="3519110"/>
                </a:cubicBezTo>
                <a:cubicBezTo>
                  <a:pt x="2004941" y="3547685"/>
                  <a:pt x="2002825" y="3591077"/>
                  <a:pt x="2083258" y="3582610"/>
                </a:cubicBezTo>
                <a:cubicBezTo>
                  <a:pt x="2163691" y="3574143"/>
                  <a:pt x="2378533" y="3512760"/>
                  <a:pt x="2457908" y="3468310"/>
                </a:cubicBezTo>
                <a:cubicBezTo>
                  <a:pt x="2537283" y="3423860"/>
                  <a:pt x="2482250" y="3420685"/>
                  <a:pt x="2559508" y="3334960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Freeform 5"/>
          <p:cNvSpPr/>
          <p:nvPr/>
        </p:nvSpPr>
        <p:spPr>
          <a:xfrm>
            <a:off x="3474503" y="3228467"/>
            <a:ext cx="2365059" cy="2926301"/>
          </a:xfrm>
          <a:custGeom>
            <a:avLst/>
            <a:gdLst>
              <a:gd name="connsiteX0" fmla="*/ 903918 w 2453326"/>
              <a:gd name="connsiteY0" fmla="*/ 3003764 h 3035514"/>
              <a:gd name="connsiteX1" fmla="*/ 846768 w 2453326"/>
              <a:gd name="connsiteY1" fmla="*/ 2832314 h 3035514"/>
              <a:gd name="connsiteX2" fmla="*/ 713418 w 2453326"/>
              <a:gd name="connsiteY2" fmla="*/ 2444964 h 3035514"/>
              <a:gd name="connsiteX3" fmla="*/ 338768 w 2453326"/>
              <a:gd name="connsiteY3" fmla="*/ 1924264 h 3035514"/>
              <a:gd name="connsiteX4" fmla="*/ 2218 w 2453326"/>
              <a:gd name="connsiteY4" fmla="*/ 857464 h 3035514"/>
              <a:gd name="connsiteX5" fmla="*/ 205418 w 2453326"/>
              <a:gd name="connsiteY5" fmla="*/ 228814 h 3035514"/>
              <a:gd name="connsiteX6" fmla="*/ 453068 w 2453326"/>
              <a:gd name="connsiteY6" fmla="*/ 63714 h 3035514"/>
              <a:gd name="connsiteX7" fmla="*/ 770568 w 2453326"/>
              <a:gd name="connsiteY7" fmla="*/ 214 h 3035514"/>
              <a:gd name="connsiteX8" fmla="*/ 1831018 w 2453326"/>
              <a:gd name="connsiteY8" fmla="*/ 44664 h 3035514"/>
              <a:gd name="connsiteX9" fmla="*/ 2002468 w 2453326"/>
              <a:gd name="connsiteY9" fmla="*/ 89114 h 3035514"/>
              <a:gd name="connsiteX10" fmla="*/ 2243768 w 2453326"/>
              <a:gd name="connsiteY10" fmla="*/ 317714 h 3035514"/>
              <a:gd name="connsiteX11" fmla="*/ 2453318 w 2453326"/>
              <a:gd name="connsiteY11" fmla="*/ 793964 h 3035514"/>
              <a:gd name="connsiteX12" fmla="*/ 2250118 w 2453326"/>
              <a:gd name="connsiteY12" fmla="*/ 1625814 h 3035514"/>
              <a:gd name="connsiteX13" fmla="*/ 1843718 w 2453326"/>
              <a:gd name="connsiteY13" fmla="*/ 2356064 h 3035514"/>
              <a:gd name="connsiteX14" fmla="*/ 1551618 w 2453326"/>
              <a:gd name="connsiteY14" fmla="*/ 2787864 h 3035514"/>
              <a:gd name="connsiteX15" fmla="*/ 1405568 w 2453326"/>
              <a:gd name="connsiteY15" fmla="*/ 3035514 h 3035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453326" h="3035514">
                <a:moveTo>
                  <a:pt x="903918" y="3003764"/>
                </a:moveTo>
                <a:cubicBezTo>
                  <a:pt x="891218" y="2964605"/>
                  <a:pt x="878518" y="2925447"/>
                  <a:pt x="846768" y="2832314"/>
                </a:cubicBezTo>
                <a:cubicBezTo>
                  <a:pt x="815018" y="2739181"/>
                  <a:pt x="798085" y="2596306"/>
                  <a:pt x="713418" y="2444964"/>
                </a:cubicBezTo>
                <a:cubicBezTo>
                  <a:pt x="628751" y="2293622"/>
                  <a:pt x="457301" y="2188847"/>
                  <a:pt x="338768" y="1924264"/>
                </a:cubicBezTo>
                <a:cubicBezTo>
                  <a:pt x="220235" y="1659681"/>
                  <a:pt x="24443" y="1140039"/>
                  <a:pt x="2218" y="857464"/>
                </a:cubicBezTo>
                <a:cubicBezTo>
                  <a:pt x="-20007" y="574889"/>
                  <a:pt x="130276" y="361106"/>
                  <a:pt x="205418" y="228814"/>
                </a:cubicBezTo>
                <a:cubicBezTo>
                  <a:pt x="280560" y="96522"/>
                  <a:pt x="358876" y="101814"/>
                  <a:pt x="453068" y="63714"/>
                </a:cubicBezTo>
                <a:cubicBezTo>
                  <a:pt x="547260" y="25614"/>
                  <a:pt x="540910" y="3389"/>
                  <a:pt x="770568" y="214"/>
                </a:cubicBezTo>
                <a:cubicBezTo>
                  <a:pt x="1000226" y="-2961"/>
                  <a:pt x="1625702" y="29847"/>
                  <a:pt x="1831018" y="44664"/>
                </a:cubicBezTo>
                <a:cubicBezTo>
                  <a:pt x="2036334" y="59481"/>
                  <a:pt x="1933676" y="43606"/>
                  <a:pt x="2002468" y="89114"/>
                </a:cubicBezTo>
                <a:cubicBezTo>
                  <a:pt x="2071260" y="134622"/>
                  <a:pt x="2168626" y="200239"/>
                  <a:pt x="2243768" y="317714"/>
                </a:cubicBezTo>
                <a:cubicBezTo>
                  <a:pt x="2318910" y="435189"/>
                  <a:pt x="2452260" y="575947"/>
                  <a:pt x="2453318" y="793964"/>
                </a:cubicBezTo>
                <a:cubicBezTo>
                  <a:pt x="2454376" y="1011981"/>
                  <a:pt x="2351718" y="1365464"/>
                  <a:pt x="2250118" y="1625814"/>
                </a:cubicBezTo>
                <a:cubicBezTo>
                  <a:pt x="2148518" y="1886164"/>
                  <a:pt x="1960135" y="2162389"/>
                  <a:pt x="1843718" y="2356064"/>
                </a:cubicBezTo>
                <a:cubicBezTo>
                  <a:pt x="1727301" y="2549739"/>
                  <a:pt x="1624643" y="2674622"/>
                  <a:pt x="1551618" y="2787864"/>
                </a:cubicBezTo>
                <a:cubicBezTo>
                  <a:pt x="1478593" y="2901106"/>
                  <a:pt x="1442080" y="2968310"/>
                  <a:pt x="1405568" y="3035514"/>
                </a:cubicBezTo>
              </a:path>
            </a:pathLst>
          </a:cu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reeform 6"/>
          <p:cNvSpPr/>
          <p:nvPr/>
        </p:nvSpPr>
        <p:spPr>
          <a:xfrm>
            <a:off x="4053464" y="3329978"/>
            <a:ext cx="1244241" cy="2902878"/>
          </a:xfrm>
          <a:custGeom>
            <a:avLst/>
            <a:gdLst>
              <a:gd name="connsiteX0" fmla="*/ 333513 w 1290677"/>
              <a:gd name="connsiteY0" fmla="*/ 2949265 h 3011217"/>
              <a:gd name="connsiteX1" fmla="*/ 366850 w 1290677"/>
              <a:gd name="connsiteY1" fmla="*/ 2892115 h 3011217"/>
              <a:gd name="connsiteX2" fmla="*/ 338275 w 1290677"/>
              <a:gd name="connsiteY2" fmla="*/ 2749240 h 3011217"/>
              <a:gd name="connsiteX3" fmla="*/ 281125 w 1290677"/>
              <a:gd name="connsiteY3" fmla="*/ 2573028 h 3011217"/>
              <a:gd name="connsiteX4" fmla="*/ 271600 w 1290677"/>
              <a:gd name="connsiteY4" fmla="*/ 2234890 h 3011217"/>
              <a:gd name="connsiteX5" fmla="*/ 266838 w 1290677"/>
              <a:gd name="connsiteY5" fmla="*/ 2034865 h 3011217"/>
              <a:gd name="connsiteX6" fmla="*/ 157300 w 1290677"/>
              <a:gd name="connsiteY6" fmla="*/ 1549090 h 3011217"/>
              <a:gd name="connsiteX7" fmla="*/ 138 w 1290677"/>
              <a:gd name="connsiteY7" fmla="*/ 849003 h 3011217"/>
              <a:gd name="connsiteX8" fmla="*/ 128725 w 1290677"/>
              <a:gd name="connsiteY8" fmla="*/ 344178 h 3011217"/>
              <a:gd name="connsiteX9" fmla="*/ 81100 w 1290677"/>
              <a:gd name="connsiteY9" fmla="*/ 125103 h 3011217"/>
              <a:gd name="connsiteX10" fmla="*/ 66813 w 1290677"/>
              <a:gd name="connsiteY10" fmla="*/ 39378 h 3011217"/>
              <a:gd name="connsiteX11" fmla="*/ 252550 w 1290677"/>
              <a:gd name="connsiteY11" fmla="*/ 20328 h 3011217"/>
              <a:gd name="connsiteX12" fmla="*/ 1105038 w 1290677"/>
              <a:gd name="connsiteY12" fmla="*/ 1278 h 3011217"/>
              <a:gd name="connsiteX13" fmla="*/ 1186000 w 1290677"/>
              <a:gd name="connsiteY13" fmla="*/ 58428 h 3011217"/>
              <a:gd name="connsiteX14" fmla="*/ 1133613 w 1290677"/>
              <a:gd name="connsiteY14" fmla="*/ 106053 h 3011217"/>
              <a:gd name="connsiteX15" fmla="*/ 1105038 w 1290677"/>
              <a:gd name="connsiteY15" fmla="*/ 191778 h 3011217"/>
              <a:gd name="connsiteX16" fmla="*/ 1119325 w 1290677"/>
              <a:gd name="connsiteY16" fmla="*/ 296553 h 3011217"/>
              <a:gd name="connsiteX17" fmla="*/ 1233625 w 1290677"/>
              <a:gd name="connsiteY17" fmla="*/ 439428 h 3011217"/>
              <a:gd name="connsiteX18" fmla="*/ 1286013 w 1290677"/>
              <a:gd name="connsiteY18" fmla="*/ 825190 h 3011217"/>
              <a:gd name="connsiteX19" fmla="*/ 1119325 w 1290677"/>
              <a:gd name="connsiteY19" fmla="*/ 1191903 h 3011217"/>
              <a:gd name="connsiteX20" fmla="*/ 933588 w 1290677"/>
              <a:gd name="connsiteY20" fmla="*/ 1501465 h 3011217"/>
              <a:gd name="connsiteX21" fmla="*/ 962163 w 1290677"/>
              <a:gd name="connsiteY21" fmla="*/ 1906278 h 3011217"/>
              <a:gd name="connsiteX22" fmla="*/ 890725 w 1290677"/>
              <a:gd name="connsiteY22" fmla="*/ 2387290 h 3011217"/>
              <a:gd name="connsiteX23" fmla="*/ 814525 w 1290677"/>
              <a:gd name="connsiteY23" fmla="*/ 2758765 h 3011217"/>
              <a:gd name="connsiteX24" fmla="*/ 800238 w 1290677"/>
              <a:gd name="connsiteY24" fmla="*/ 2958790 h 3011217"/>
              <a:gd name="connsiteX25" fmla="*/ 805000 w 1290677"/>
              <a:gd name="connsiteY25" fmla="*/ 3011178 h 3011217"/>
              <a:gd name="connsiteX26" fmla="*/ 333513 w 1290677"/>
              <a:gd name="connsiteY26" fmla="*/ 2949265 h 3011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290677" h="3011217">
                <a:moveTo>
                  <a:pt x="333513" y="2949265"/>
                </a:moveTo>
                <a:cubicBezTo>
                  <a:pt x="260488" y="2929421"/>
                  <a:pt x="366056" y="2925452"/>
                  <a:pt x="366850" y="2892115"/>
                </a:cubicBezTo>
                <a:cubicBezTo>
                  <a:pt x="367644" y="2858778"/>
                  <a:pt x="352562" y="2802421"/>
                  <a:pt x="338275" y="2749240"/>
                </a:cubicBezTo>
                <a:cubicBezTo>
                  <a:pt x="323988" y="2696059"/>
                  <a:pt x="292237" y="2658753"/>
                  <a:pt x="281125" y="2573028"/>
                </a:cubicBezTo>
                <a:cubicBezTo>
                  <a:pt x="270013" y="2487303"/>
                  <a:pt x="273981" y="2324584"/>
                  <a:pt x="271600" y="2234890"/>
                </a:cubicBezTo>
                <a:cubicBezTo>
                  <a:pt x="269219" y="2145196"/>
                  <a:pt x="285888" y="2149165"/>
                  <a:pt x="266838" y="2034865"/>
                </a:cubicBezTo>
                <a:cubicBezTo>
                  <a:pt x="247788" y="1920565"/>
                  <a:pt x="157300" y="1549090"/>
                  <a:pt x="157300" y="1549090"/>
                </a:cubicBezTo>
                <a:cubicBezTo>
                  <a:pt x="112850" y="1351446"/>
                  <a:pt x="4900" y="1049822"/>
                  <a:pt x="138" y="849003"/>
                </a:cubicBezTo>
                <a:cubicBezTo>
                  <a:pt x="-4624" y="648184"/>
                  <a:pt x="115231" y="464828"/>
                  <a:pt x="128725" y="344178"/>
                </a:cubicBezTo>
                <a:cubicBezTo>
                  <a:pt x="142219" y="223528"/>
                  <a:pt x="91419" y="175903"/>
                  <a:pt x="81100" y="125103"/>
                </a:cubicBezTo>
                <a:cubicBezTo>
                  <a:pt x="70781" y="74303"/>
                  <a:pt x="38238" y="56840"/>
                  <a:pt x="66813" y="39378"/>
                </a:cubicBezTo>
                <a:cubicBezTo>
                  <a:pt x="95388" y="21916"/>
                  <a:pt x="79513" y="26678"/>
                  <a:pt x="252550" y="20328"/>
                </a:cubicBezTo>
                <a:cubicBezTo>
                  <a:pt x="425587" y="13978"/>
                  <a:pt x="949463" y="-5072"/>
                  <a:pt x="1105038" y="1278"/>
                </a:cubicBezTo>
                <a:cubicBezTo>
                  <a:pt x="1260613" y="7628"/>
                  <a:pt x="1181237" y="40965"/>
                  <a:pt x="1186000" y="58428"/>
                </a:cubicBezTo>
                <a:cubicBezTo>
                  <a:pt x="1190763" y="75891"/>
                  <a:pt x="1147107" y="83828"/>
                  <a:pt x="1133613" y="106053"/>
                </a:cubicBezTo>
                <a:cubicBezTo>
                  <a:pt x="1120119" y="128278"/>
                  <a:pt x="1107419" y="160028"/>
                  <a:pt x="1105038" y="191778"/>
                </a:cubicBezTo>
                <a:cubicBezTo>
                  <a:pt x="1102657" y="223528"/>
                  <a:pt x="1097894" y="255278"/>
                  <a:pt x="1119325" y="296553"/>
                </a:cubicBezTo>
                <a:cubicBezTo>
                  <a:pt x="1140756" y="337828"/>
                  <a:pt x="1205844" y="351322"/>
                  <a:pt x="1233625" y="439428"/>
                </a:cubicBezTo>
                <a:cubicBezTo>
                  <a:pt x="1261406" y="527534"/>
                  <a:pt x="1305063" y="699778"/>
                  <a:pt x="1286013" y="825190"/>
                </a:cubicBezTo>
                <a:cubicBezTo>
                  <a:pt x="1266963" y="950602"/>
                  <a:pt x="1178062" y="1079191"/>
                  <a:pt x="1119325" y="1191903"/>
                </a:cubicBezTo>
                <a:cubicBezTo>
                  <a:pt x="1060588" y="1304615"/>
                  <a:pt x="959782" y="1382402"/>
                  <a:pt x="933588" y="1501465"/>
                </a:cubicBezTo>
                <a:cubicBezTo>
                  <a:pt x="907394" y="1620527"/>
                  <a:pt x="969307" y="1758640"/>
                  <a:pt x="962163" y="1906278"/>
                </a:cubicBezTo>
                <a:cubicBezTo>
                  <a:pt x="955019" y="2053915"/>
                  <a:pt x="915331" y="2245209"/>
                  <a:pt x="890725" y="2387290"/>
                </a:cubicBezTo>
                <a:cubicBezTo>
                  <a:pt x="866119" y="2529371"/>
                  <a:pt x="829606" y="2663515"/>
                  <a:pt x="814525" y="2758765"/>
                </a:cubicBezTo>
                <a:cubicBezTo>
                  <a:pt x="799444" y="2854015"/>
                  <a:pt x="801825" y="2916721"/>
                  <a:pt x="800238" y="2958790"/>
                </a:cubicBezTo>
                <a:cubicBezTo>
                  <a:pt x="798651" y="3000859"/>
                  <a:pt x="879612" y="3011972"/>
                  <a:pt x="805000" y="3011178"/>
                </a:cubicBezTo>
                <a:cubicBezTo>
                  <a:pt x="730388" y="3010384"/>
                  <a:pt x="406538" y="2969109"/>
                  <a:pt x="333513" y="2949265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eeform 7"/>
          <p:cNvSpPr/>
          <p:nvPr/>
        </p:nvSpPr>
        <p:spPr>
          <a:xfrm>
            <a:off x="4223401" y="3583942"/>
            <a:ext cx="928376" cy="2445084"/>
          </a:xfrm>
          <a:custGeom>
            <a:avLst/>
            <a:gdLst>
              <a:gd name="connsiteX0" fmla="*/ 217450 w 963024"/>
              <a:gd name="connsiteY0" fmla="*/ 2526116 h 2536337"/>
              <a:gd name="connsiteX1" fmla="*/ 129768 w 963024"/>
              <a:gd name="connsiteY1" fmla="*/ 2225491 h 2536337"/>
              <a:gd name="connsiteX2" fmla="*/ 167346 w 963024"/>
              <a:gd name="connsiteY2" fmla="*/ 1812133 h 2536337"/>
              <a:gd name="connsiteX3" fmla="*/ 129768 w 963024"/>
              <a:gd name="connsiteY3" fmla="*/ 1448878 h 2536337"/>
              <a:gd name="connsiteX4" fmla="*/ 54611 w 963024"/>
              <a:gd name="connsiteY4" fmla="*/ 822576 h 2536337"/>
              <a:gd name="connsiteX5" fmla="*/ 17033 w 963024"/>
              <a:gd name="connsiteY5" fmla="*/ 309009 h 2536337"/>
              <a:gd name="connsiteX6" fmla="*/ 342710 w 963024"/>
              <a:gd name="connsiteY6" fmla="*/ 8385 h 2536337"/>
              <a:gd name="connsiteX7" fmla="*/ 831225 w 963024"/>
              <a:gd name="connsiteY7" fmla="*/ 121119 h 2536337"/>
              <a:gd name="connsiteX8" fmla="*/ 956485 w 963024"/>
              <a:gd name="connsiteY8" fmla="*/ 509426 h 2536337"/>
              <a:gd name="connsiteX9" fmla="*/ 680913 w 963024"/>
              <a:gd name="connsiteY9" fmla="*/ 1223409 h 2536337"/>
              <a:gd name="connsiteX10" fmla="*/ 705965 w 963024"/>
              <a:gd name="connsiteY10" fmla="*/ 1549086 h 2536337"/>
              <a:gd name="connsiteX11" fmla="*/ 655861 w 963024"/>
              <a:gd name="connsiteY11" fmla="*/ 2263070 h 2536337"/>
              <a:gd name="connsiteX12" fmla="*/ 605757 w 963024"/>
              <a:gd name="connsiteY12" fmla="*/ 2513590 h 2536337"/>
              <a:gd name="connsiteX13" fmla="*/ 580705 w 963024"/>
              <a:gd name="connsiteY13" fmla="*/ 2526116 h 2536337"/>
              <a:gd name="connsiteX14" fmla="*/ 405340 w 963024"/>
              <a:gd name="connsiteY14" fmla="*/ 2526116 h 2536337"/>
              <a:gd name="connsiteX15" fmla="*/ 217450 w 963024"/>
              <a:gd name="connsiteY15" fmla="*/ 2526116 h 2536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63024" h="2536337">
                <a:moveTo>
                  <a:pt x="217450" y="2526116"/>
                </a:moveTo>
                <a:cubicBezTo>
                  <a:pt x="177784" y="2435302"/>
                  <a:pt x="138119" y="2344488"/>
                  <a:pt x="129768" y="2225491"/>
                </a:cubicBezTo>
                <a:cubicBezTo>
                  <a:pt x="121417" y="2106494"/>
                  <a:pt x="167346" y="1941568"/>
                  <a:pt x="167346" y="1812133"/>
                </a:cubicBezTo>
                <a:cubicBezTo>
                  <a:pt x="167346" y="1682698"/>
                  <a:pt x="148557" y="1613804"/>
                  <a:pt x="129768" y="1448878"/>
                </a:cubicBezTo>
                <a:cubicBezTo>
                  <a:pt x="110979" y="1283952"/>
                  <a:pt x="73400" y="1012554"/>
                  <a:pt x="54611" y="822576"/>
                </a:cubicBezTo>
                <a:cubicBezTo>
                  <a:pt x="35822" y="632598"/>
                  <a:pt x="-30983" y="444707"/>
                  <a:pt x="17033" y="309009"/>
                </a:cubicBezTo>
                <a:cubicBezTo>
                  <a:pt x="65049" y="173311"/>
                  <a:pt x="207011" y="39700"/>
                  <a:pt x="342710" y="8385"/>
                </a:cubicBezTo>
                <a:cubicBezTo>
                  <a:pt x="478409" y="-22930"/>
                  <a:pt x="728929" y="37612"/>
                  <a:pt x="831225" y="121119"/>
                </a:cubicBezTo>
                <a:cubicBezTo>
                  <a:pt x="933521" y="204626"/>
                  <a:pt x="981537" y="325711"/>
                  <a:pt x="956485" y="509426"/>
                </a:cubicBezTo>
                <a:cubicBezTo>
                  <a:pt x="931433" y="693141"/>
                  <a:pt x="722666" y="1050132"/>
                  <a:pt x="680913" y="1223409"/>
                </a:cubicBezTo>
                <a:cubicBezTo>
                  <a:pt x="639160" y="1396686"/>
                  <a:pt x="710140" y="1375809"/>
                  <a:pt x="705965" y="1549086"/>
                </a:cubicBezTo>
                <a:cubicBezTo>
                  <a:pt x="701790" y="1722363"/>
                  <a:pt x="672562" y="2102319"/>
                  <a:pt x="655861" y="2263070"/>
                </a:cubicBezTo>
                <a:cubicBezTo>
                  <a:pt x="639160" y="2423821"/>
                  <a:pt x="618283" y="2469749"/>
                  <a:pt x="605757" y="2513590"/>
                </a:cubicBezTo>
                <a:cubicBezTo>
                  <a:pt x="593231" y="2557431"/>
                  <a:pt x="614108" y="2524028"/>
                  <a:pt x="580705" y="2526116"/>
                </a:cubicBezTo>
                <a:cubicBezTo>
                  <a:pt x="547302" y="2528204"/>
                  <a:pt x="405340" y="2526116"/>
                  <a:pt x="405340" y="2526116"/>
                </a:cubicBezTo>
                <a:lnTo>
                  <a:pt x="217450" y="2526116"/>
                </a:lnTo>
                <a:close/>
              </a:path>
            </a:pathLst>
          </a:custGeom>
          <a:solidFill>
            <a:schemeClr val="accent6">
              <a:lumMod val="7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Freeform 8"/>
          <p:cNvSpPr/>
          <p:nvPr/>
        </p:nvSpPr>
        <p:spPr>
          <a:xfrm>
            <a:off x="3786948" y="3160962"/>
            <a:ext cx="1708484" cy="3131781"/>
          </a:xfrm>
          <a:custGeom>
            <a:avLst/>
            <a:gdLst>
              <a:gd name="connsiteX0" fmla="*/ 798434 w 1772246"/>
              <a:gd name="connsiteY0" fmla="*/ 3208046 h 3248663"/>
              <a:gd name="connsiteX1" fmla="*/ 580720 w 1772246"/>
              <a:gd name="connsiteY1" fmla="*/ 3019360 h 3248663"/>
              <a:gd name="connsiteX2" fmla="*/ 450092 w 1772246"/>
              <a:gd name="connsiteY2" fmla="*/ 2482332 h 3248663"/>
              <a:gd name="connsiteX3" fmla="*/ 203349 w 1772246"/>
              <a:gd name="connsiteY3" fmla="*/ 1727589 h 3248663"/>
              <a:gd name="connsiteX4" fmla="*/ 72720 w 1772246"/>
              <a:gd name="connsiteY4" fmla="*/ 1103475 h 3248663"/>
              <a:gd name="connsiteX5" fmla="*/ 130777 w 1772246"/>
              <a:gd name="connsiteY5" fmla="*/ 595475 h 3248663"/>
              <a:gd name="connsiteX6" fmla="*/ 130777 w 1772246"/>
              <a:gd name="connsiteY6" fmla="*/ 406789 h 3248663"/>
              <a:gd name="connsiteX7" fmla="*/ 149 w 1772246"/>
              <a:gd name="connsiteY7" fmla="*/ 218103 h 3248663"/>
              <a:gd name="connsiteX8" fmla="*/ 159806 w 1772246"/>
              <a:gd name="connsiteY8" fmla="*/ 72960 h 3248663"/>
              <a:gd name="connsiteX9" fmla="*/ 900034 w 1772246"/>
              <a:gd name="connsiteY9" fmla="*/ 389 h 3248663"/>
              <a:gd name="connsiteX10" fmla="*/ 1567692 w 1772246"/>
              <a:gd name="connsiteY10" fmla="*/ 101989 h 3248663"/>
              <a:gd name="connsiteX11" fmla="*/ 1669292 w 1772246"/>
              <a:gd name="connsiteY11" fmla="*/ 203589 h 3248663"/>
              <a:gd name="connsiteX12" fmla="*/ 1625749 w 1772246"/>
              <a:gd name="connsiteY12" fmla="*/ 319703 h 3248663"/>
              <a:gd name="connsiteX13" fmla="*/ 1770892 w 1772246"/>
              <a:gd name="connsiteY13" fmla="*/ 697075 h 3248663"/>
              <a:gd name="connsiteX14" fmla="*/ 1683806 w 1772246"/>
              <a:gd name="connsiteY14" fmla="*/ 1379246 h 3248663"/>
              <a:gd name="connsiteX15" fmla="*/ 1451577 w 1772246"/>
              <a:gd name="connsiteY15" fmla="*/ 1814675 h 3248663"/>
              <a:gd name="connsiteX16" fmla="*/ 1320949 w 1772246"/>
              <a:gd name="connsiteY16" fmla="*/ 2496846 h 3248663"/>
              <a:gd name="connsiteX17" fmla="*/ 1045177 w 1772246"/>
              <a:gd name="connsiteY17" fmla="*/ 3179018 h 3248663"/>
              <a:gd name="connsiteX18" fmla="*/ 798434 w 1772246"/>
              <a:gd name="connsiteY18" fmla="*/ 3208046 h 3248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772246" h="3248663">
                <a:moveTo>
                  <a:pt x="798434" y="3208046"/>
                </a:moveTo>
                <a:cubicBezTo>
                  <a:pt x="721025" y="3181436"/>
                  <a:pt x="638777" y="3140312"/>
                  <a:pt x="580720" y="3019360"/>
                </a:cubicBezTo>
                <a:cubicBezTo>
                  <a:pt x="522663" y="2898408"/>
                  <a:pt x="512987" y="2697627"/>
                  <a:pt x="450092" y="2482332"/>
                </a:cubicBezTo>
                <a:cubicBezTo>
                  <a:pt x="387197" y="2267037"/>
                  <a:pt x="266244" y="1957399"/>
                  <a:pt x="203349" y="1727589"/>
                </a:cubicBezTo>
                <a:cubicBezTo>
                  <a:pt x="140454" y="1497779"/>
                  <a:pt x="84815" y="1292161"/>
                  <a:pt x="72720" y="1103475"/>
                </a:cubicBezTo>
                <a:cubicBezTo>
                  <a:pt x="60625" y="914789"/>
                  <a:pt x="121101" y="711589"/>
                  <a:pt x="130777" y="595475"/>
                </a:cubicBezTo>
                <a:cubicBezTo>
                  <a:pt x="140453" y="479361"/>
                  <a:pt x="152548" y="469684"/>
                  <a:pt x="130777" y="406789"/>
                </a:cubicBezTo>
                <a:cubicBezTo>
                  <a:pt x="109006" y="343894"/>
                  <a:pt x="-4689" y="273741"/>
                  <a:pt x="149" y="218103"/>
                </a:cubicBezTo>
                <a:cubicBezTo>
                  <a:pt x="4987" y="162465"/>
                  <a:pt x="9825" y="109246"/>
                  <a:pt x="159806" y="72960"/>
                </a:cubicBezTo>
                <a:cubicBezTo>
                  <a:pt x="309787" y="36674"/>
                  <a:pt x="665386" y="-4449"/>
                  <a:pt x="900034" y="389"/>
                </a:cubicBezTo>
                <a:cubicBezTo>
                  <a:pt x="1134682" y="5227"/>
                  <a:pt x="1439482" y="68122"/>
                  <a:pt x="1567692" y="101989"/>
                </a:cubicBezTo>
                <a:cubicBezTo>
                  <a:pt x="1695902" y="135856"/>
                  <a:pt x="1659616" y="167303"/>
                  <a:pt x="1669292" y="203589"/>
                </a:cubicBezTo>
                <a:cubicBezTo>
                  <a:pt x="1678968" y="239875"/>
                  <a:pt x="1608816" y="237455"/>
                  <a:pt x="1625749" y="319703"/>
                </a:cubicBezTo>
                <a:cubicBezTo>
                  <a:pt x="1642682" y="401951"/>
                  <a:pt x="1761216" y="520484"/>
                  <a:pt x="1770892" y="697075"/>
                </a:cubicBezTo>
                <a:cubicBezTo>
                  <a:pt x="1780568" y="873665"/>
                  <a:pt x="1737025" y="1192979"/>
                  <a:pt x="1683806" y="1379246"/>
                </a:cubicBezTo>
                <a:cubicBezTo>
                  <a:pt x="1630587" y="1565513"/>
                  <a:pt x="1512053" y="1628408"/>
                  <a:pt x="1451577" y="1814675"/>
                </a:cubicBezTo>
                <a:cubicBezTo>
                  <a:pt x="1391101" y="2000942"/>
                  <a:pt x="1388682" y="2269456"/>
                  <a:pt x="1320949" y="2496846"/>
                </a:cubicBezTo>
                <a:cubicBezTo>
                  <a:pt x="1253216" y="2724236"/>
                  <a:pt x="1137101" y="3060485"/>
                  <a:pt x="1045177" y="3179018"/>
                </a:cubicBezTo>
                <a:cubicBezTo>
                  <a:pt x="953253" y="3297551"/>
                  <a:pt x="875843" y="3234656"/>
                  <a:pt x="798434" y="3208046"/>
                </a:cubicBezTo>
                <a:close/>
              </a:path>
            </a:pathLst>
          </a:custGeom>
          <a:noFill/>
          <a:ln w="38100">
            <a:solidFill>
              <a:srgbClr val="FFFF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reeform 9"/>
          <p:cNvSpPr/>
          <p:nvPr/>
        </p:nvSpPr>
        <p:spPr>
          <a:xfrm>
            <a:off x="4317431" y="3719282"/>
            <a:ext cx="680342" cy="686796"/>
          </a:xfrm>
          <a:custGeom>
            <a:avLst/>
            <a:gdLst>
              <a:gd name="connsiteX0" fmla="*/ 232536 w 935101"/>
              <a:gd name="connsiteY0" fmla="*/ 57283 h 712428"/>
              <a:gd name="connsiteX1" fmla="*/ 116422 w 935101"/>
              <a:gd name="connsiteY1" fmla="*/ 144369 h 712428"/>
              <a:gd name="connsiteX2" fmla="*/ 307 w 935101"/>
              <a:gd name="connsiteY2" fmla="*/ 463683 h 712428"/>
              <a:gd name="connsiteX3" fmla="*/ 87393 w 935101"/>
              <a:gd name="connsiteY3" fmla="*/ 681398 h 712428"/>
              <a:gd name="connsiteX4" fmla="*/ 232536 w 935101"/>
              <a:gd name="connsiteY4" fmla="*/ 565283 h 712428"/>
              <a:gd name="connsiteX5" fmla="*/ 348650 w 935101"/>
              <a:gd name="connsiteY5" fmla="*/ 362083 h 712428"/>
              <a:gd name="connsiteX6" fmla="*/ 551850 w 935101"/>
              <a:gd name="connsiteY6" fmla="*/ 333055 h 712428"/>
              <a:gd name="connsiteX7" fmla="*/ 638936 w 935101"/>
              <a:gd name="connsiteY7" fmla="*/ 492712 h 712428"/>
              <a:gd name="connsiteX8" fmla="*/ 711507 w 935101"/>
              <a:gd name="connsiteY8" fmla="*/ 695912 h 712428"/>
              <a:gd name="connsiteX9" fmla="*/ 929222 w 935101"/>
              <a:gd name="connsiteY9" fmla="*/ 637855 h 712428"/>
              <a:gd name="connsiteX10" fmla="*/ 856650 w 935101"/>
              <a:gd name="connsiteY10" fmla="*/ 144369 h 712428"/>
              <a:gd name="connsiteX11" fmla="*/ 682479 w 935101"/>
              <a:gd name="connsiteY11" fmla="*/ 13740 h 712428"/>
              <a:gd name="connsiteX12" fmla="*/ 276079 w 935101"/>
              <a:gd name="connsiteY12" fmla="*/ 13740 h 712428"/>
              <a:gd name="connsiteX13" fmla="*/ 174479 w 935101"/>
              <a:gd name="connsiteY13" fmla="*/ 100826 h 712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35101" h="712428">
                <a:moveTo>
                  <a:pt x="232536" y="57283"/>
                </a:moveTo>
                <a:cubicBezTo>
                  <a:pt x="193831" y="66959"/>
                  <a:pt x="155127" y="76636"/>
                  <a:pt x="116422" y="144369"/>
                </a:cubicBezTo>
                <a:cubicBezTo>
                  <a:pt x="77717" y="212102"/>
                  <a:pt x="5145" y="374178"/>
                  <a:pt x="307" y="463683"/>
                </a:cubicBezTo>
                <a:cubicBezTo>
                  <a:pt x="-4531" y="553188"/>
                  <a:pt x="48688" y="664465"/>
                  <a:pt x="87393" y="681398"/>
                </a:cubicBezTo>
                <a:cubicBezTo>
                  <a:pt x="126098" y="698331"/>
                  <a:pt x="188993" y="618502"/>
                  <a:pt x="232536" y="565283"/>
                </a:cubicBezTo>
                <a:cubicBezTo>
                  <a:pt x="276079" y="512064"/>
                  <a:pt x="295431" y="400788"/>
                  <a:pt x="348650" y="362083"/>
                </a:cubicBezTo>
                <a:cubicBezTo>
                  <a:pt x="401869" y="323378"/>
                  <a:pt x="503469" y="311284"/>
                  <a:pt x="551850" y="333055"/>
                </a:cubicBezTo>
                <a:cubicBezTo>
                  <a:pt x="600231" y="354826"/>
                  <a:pt x="612327" y="432236"/>
                  <a:pt x="638936" y="492712"/>
                </a:cubicBezTo>
                <a:cubicBezTo>
                  <a:pt x="665546" y="553188"/>
                  <a:pt x="663126" y="671721"/>
                  <a:pt x="711507" y="695912"/>
                </a:cubicBezTo>
                <a:cubicBezTo>
                  <a:pt x="759888" y="720103"/>
                  <a:pt x="905032" y="729779"/>
                  <a:pt x="929222" y="637855"/>
                </a:cubicBezTo>
                <a:cubicBezTo>
                  <a:pt x="953412" y="545931"/>
                  <a:pt x="897774" y="248388"/>
                  <a:pt x="856650" y="144369"/>
                </a:cubicBezTo>
                <a:cubicBezTo>
                  <a:pt x="815526" y="40350"/>
                  <a:pt x="779241" y="35511"/>
                  <a:pt x="682479" y="13740"/>
                </a:cubicBezTo>
                <a:cubicBezTo>
                  <a:pt x="585717" y="-8032"/>
                  <a:pt x="360746" y="-774"/>
                  <a:pt x="276079" y="13740"/>
                </a:cubicBezTo>
                <a:cubicBezTo>
                  <a:pt x="191412" y="28254"/>
                  <a:pt x="182945" y="64540"/>
                  <a:pt x="174479" y="100826"/>
                </a:cubicBezTo>
              </a:path>
            </a:pathLst>
          </a:cu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Freeform 10"/>
          <p:cNvSpPr/>
          <p:nvPr/>
        </p:nvSpPr>
        <p:spPr>
          <a:xfrm>
            <a:off x="3563765" y="4066368"/>
            <a:ext cx="1724899" cy="2433188"/>
          </a:xfrm>
          <a:custGeom>
            <a:avLst/>
            <a:gdLst>
              <a:gd name="connsiteX0" fmla="*/ 0 w 2237398"/>
              <a:gd name="connsiteY0" fmla="*/ 2314387 h 2315315"/>
              <a:gd name="connsiteX1" fmla="*/ 87682 w 2237398"/>
              <a:gd name="connsiteY1" fmla="*/ 2151548 h 2315315"/>
              <a:gd name="connsiteX2" fmla="*/ 263047 w 2237398"/>
              <a:gd name="connsiteY2" fmla="*/ 2051340 h 2315315"/>
              <a:gd name="connsiteX3" fmla="*/ 964504 w 2237398"/>
              <a:gd name="connsiteY3" fmla="*/ 1976184 h 2315315"/>
              <a:gd name="connsiteX4" fmla="*/ 1102291 w 2237398"/>
              <a:gd name="connsiteY4" fmla="*/ 1926080 h 2315315"/>
              <a:gd name="connsiteX5" fmla="*/ 1139869 w 2237398"/>
              <a:gd name="connsiteY5" fmla="*/ 1838398 h 2315315"/>
              <a:gd name="connsiteX6" fmla="*/ 1177447 w 2237398"/>
              <a:gd name="connsiteY6" fmla="*/ 1537773 h 2315315"/>
              <a:gd name="connsiteX7" fmla="*/ 1215025 w 2237398"/>
              <a:gd name="connsiteY7" fmla="*/ 798737 h 2315315"/>
              <a:gd name="connsiteX8" fmla="*/ 1252603 w 2237398"/>
              <a:gd name="connsiteY8" fmla="*/ 235066 h 2315315"/>
              <a:gd name="connsiteX9" fmla="*/ 1290181 w 2237398"/>
              <a:gd name="connsiteY9" fmla="*/ 9598 h 2315315"/>
              <a:gd name="connsiteX10" fmla="*/ 1365337 w 2237398"/>
              <a:gd name="connsiteY10" fmla="*/ 72228 h 2315315"/>
              <a:gd name="connsiteX11" fmla="*/ 1390389 w 2237398"/>
              <a:gd name="connsiteY11" fmla="*/ 347800 h 2315315"/>
              <a:gd name="connsiteX12" fmla="*/ 1440493 w 2237398"/>
              <a:gd name="connsiteY12" fmla="*/ 335274 h 2315315"/>
              <a:gd name="connsiteX13" fmla="*/ 1503124 w 2237398"/>
              <a:gd name="connsiteY13" fmla="*/ 260118 h 2315315"/>
              <a:gd name="connsiteX14" fmla="*/ 1553228 w 2237398"/>
              <a:gd name="connsiteY14" fmla="*/ 448009 h 2315315"/>
              <a:gd name="connsiteX15" fmla="*/ 1553228 w 2237398"/>
              <a:gd name="connsiteY15" fmla="*/ 1374935 h 2315315"/>
              <a:gd name="connsiteX16" fmla="*/ 1615858 w 2237398"/>
              <a:gd name="connsiteY16" fmla="*/ 1926080 h 2315315"/>
              <a:gd name="connsiteX17" fmla="*/ 1741118 w 2237398"/>
              <a:gd name="connsiteY17" fmla="*/ 2013762 h 2315315"/>
              <a:gd name="connsiteX18" fmla="*/ 2041743 w 2237398"/>
              <a:gd name="connsiteY18" fmla="*/ 2088918 h 2315315"/>
              <a:gd name="connsiteX19" fmla="*/ 2192055 w 2237398"/>
              <a:gd name="connsiteY19" fmla="*/ 2201652 h 2315315"/>
              <a:gd name="connsiteX20" fmla="*/ 2217107 w 2237398"/>
              <a:gd name="connsiteY20" fmla="*/ 2301861 h 2315315"/>
              <a:gd name="connsiteX21" fmla="*/ 2229633 w 2237398"/>
              <a:gd name="connsiteY21" fmla="*/ 2314387 h 2315315"/>
              <a:gd name="connsiteX22" fmla="*/ 2091847 w 2237398"/>
              <a:gd name="connsiteY22" fmla="*/ 2314387 h 2315315"/>
              <a:gd name="connsiteX23" fmla="*/ 1215025 w 2237398"/>
              <a:gd name="connsiteY23" fmla="*/ 2301861 h 2315315"/>
              <a:gd name="connsiteX24" fmla="*/ 0 w 2237398"/>
              <a:gd name="connsiteY24" fmla="*/ 2314387 h 2315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237398" h="2315315">
                <a:moveTo>
                  <a:pt x="0" y="2314387"/>
                </a:moveTo>
                <a:cubicBezTo>
                  <a:pt x="21920" y="2254888"/>
                  <a:pt x="43841" y="2195389"/>
                  <a:pt x="87682" y="2151548"/>
                </a:cubicBezTo>
                <a:cubicBezTo>
                  <a:pt x="131523" y="2107707"/>
                  <a:pt x="116910" y="2080567"/>
                  <a:pt x="263047" y="2051340"/>
                </a:cubicBezTo>
                <a:cubicBezTo>
                  <a:pt x="409184" y="2022113"/>
                  <a:pt x="824630" y="1997061"/>
                  <a:pt x="964504" y="1976184"/>
                </a:cubicBezTo>
                <a:cubicBezTo>
                  <a:pt x="1104378" y="1955307"/>
                  <a:pt x="1073064" y="1949044"/>
                  <a:pt x="1102291" y="1926080"/>
                </a:cubicBezTo>
                <a:cubicBezTo>
                  <a:pt x="1131518" y="1903116"/>
                  <a:pt x="1127343" y="1903116"/>
                  <a:pt x="1139869" y="1838398"/>
                </a:cubicBezTo>
                <a:cubicBezTo>
                  <a:pt x="1152395" y="1773680"/>
                  <a:pt x="1164921" y="1711050"/>
                  <a:pt x="1177447" y="1537773"/>
                </a:cubicBezTo>
                <a:cubicBezTo>
                  <a:pt x="1189973" y="1364496"/>
                  <a:pt x="1202499" y="1015855"/>
                  <a:pt x="1215025" y="798737"/>
                </a:cubicBezTo>
                <a:cubicBezTo>
                  <a:pt x="1227551" y="581619"/>
                  <a:pt x="1240077" y="366589"/>
                  <a:pt x="1252603" y="235066"/>
                </a:cubicBezTo>
                <a:cubicBezTo>
                  <a:pt x="1265129" y="103543"/>
                  <a:pt x="1271392" y="36737"/>
                  <a:pt x="1290181" y="9598"/>
                </a:cubicBezTo>
                <a:cubicBezTo>
                  <a:pt x="1308970" y="-17541"/>
                  <a:pt x="1348636" y="15861"/>
                  <a:pt x="1365337" y="72228"/>
                </a:cubicBezTo>
                <a:cubicBezTo>
                  <a:pt x="1382038" y="128595"/>
                  <a:pt x="1377863" y="303959"/>
                  <a:pt x="1390389" y="347800"/>
                </a:cubicBezTo>
                <a:cubicBezTo>
                  <a:pt x="1402915" y="391641"/>
                  <a:pt x="1421704" y="349888"/>
                  <a:pt x="1440493" y="335274"/>
                </a:cubicBezTo>
                <a:cubicBezTo>
                  <a:pt x="1459282" y="320660"/>
                  <a:pt x="1484335" y="241329"/>
                  <a:pt x="1503124" y="260118"/>
                </a:cubicBezTo>
                <a:cubicBezTo>
                  <a:pt x="1521913" y="278907"/>
                  <a:pt x="1544877" y="262206"/>
                  <a:pt x="1553228" y="448009"/>
                </a:cubicBezTo>
                <a:cubicBezTo>
                  <a:pt x="1561579" y="633812"/>
                  <a:pt x="1542790" y="1128590"/>
                  <a:pt x="1553228" y="1374935"/>
                </a:cubicBezTo>
                <a:cubicBezTo>
                  <a:pt x="1563666" y="1621280"/>
                  <a:pt x="1584543" y="1819609"/>
                  <a:pt x="1615858" y="1926080"/>
                </a:cubicBezTo>
                <a:cubicBezTo>
                  <a:pt x="1647173" y="2032551"/>
                  <a:pt x="1670137" y="1986622"/>
                  <a:pt x="1741118" y="2013762"/>
                </a:cubicBezTo>
                <a:cubicBezTo>
                  <a:pt x="1812099" y="2040902"/>
                  <a:pt x="1966587" y="2057603"/>
                  <a:pt x="2041743" y="2088918"/>
                </a:cubicBezTo>
                <a:cubicBezTo>
                  <a:pt x="2116899" y="2120233"/>
                  <a:pt x="2162828" y="2166162"/>
                  <a:pt x="2192055" y="2201652"/>
                </a:cubicBezTo>
                <a:cubicBezTo>
                  <a:pt x="2221282" y="2237142"/>
                  <a:pt x="2210844" y="2283072"/>
                  <a:pt x="2217107" y="2301861"/>
                </a:cubicBezTo>
                <a:cubicBezTo>
                  <a:pt x="2223370" y="2320650"/>
                  <a:pt x="2250510" y="2312299"/>
                  <a:pt x="2229633" y="2314387"/>
                </a:cubicBezTo>
                <a:cubicBezTo>
                  <a:pt x="2208756" y="2316475"/>
                  <a:pt x="2091847" y="2314387"/>
                  <a:pt x="2091847" y="2314387"/>
                </a:cubicBezTo>
                <a:lnTo>
                  <a:pt x="1215025" y="2301861"/>
                </a:lnTo>
                <a:lnTo>
                  <a:pt x="0" y="2314387"/>
                </a:lnTo>
                <a:close/>
              </a:path>
            </a:pathLst>
          </a:custGeom>
          <a:gradFill flip="none" rotWithShape="1">
            <a:gsLst>
              <a:gs pos="100000">
                <a:schemeClr val="accent6">
                  <a:lumMod val="75000"/>
                </a:schemeClr>
              </a:gs>
              <a:gs pos="0">
                <a:srgbClr val="C00000"/>
              </a:gs>
              <a:gs pos="25000">
                <a:schemeClr val="bg1"/>
              </a:gs>
            </a:gsLst>
            <a:lin ang="16200000" scaled="1"/>
            <a:tileRect/>
          </a:gra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3892792" y="6213806"/>
            <a:ext cx="1272115" cy="3115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Fresh granite</a:t>
            </a:r>
          </a:p>
        </p:txBody>
      </p:sp>
      <p:sp>
        <p:nvSpPr>
          <p:cNvPr id="13" name="TextBox 12"/>
          <p:cNvSpPr txBox="1"/>
          <p:nvPr/>
        </p:nvSpPr>
        <p:spPr>
          <a:xfrm rot="16200000">
            <a:off x="4172296" y="4965832"/>
            <a:ext cx="9236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Intrusion</a:t>
            </a:r>
          </a:p>
        </p:txBody>
      </p:sp>
      <p:sp>
        <p:nvSpPr>
          <p:cNvPr id="38" name="Freeform 37"/>
          <p:cNvSpPr/>
          <p:nvPr/>
        </p:nvSpPr>
        <p:spPr>
          <a:xfrm>
            <a:off x="2605478" y="2517484"/>
            <a:ext cx="3734121" cy="643478"/>
          </a:xfrm>
          <a:custGeom>
            <a:avLst/>
            <a:gdLst>
              <a:gd name="connsiteX0" fmla="*/ 2941 w 3873483"/>
              <a:gd name="connsiteY0" fmla="*/ 592336 h 667493"/>
              <a:gd name="connsiteX1" fmla="*/ 53045 w 3873483"/>
              <a:gd name="connsiteY1" fmla="*/ 592336 h 667493"/>
              <a:gd name="connsiteX2" fmla="*/ 366196 w 3873483"/>
              <a:gd name="connsiteY2" fmla="*/ 567284 h 667493"/>
              <a:gd name="connsiteX3" fmla="*/ 1255543 w 3873483"/>
              <a:gd name="connsiteY3" fmla="*/ 416972 h 667493"/>
              <a:gd name="connsiteX4" fmla="*/ 2107313 w 3873483"/>
              <a:gd name="connsiteY4" fmla="*/ 16139 h 667493"/>
              <a:gd name="connsiteX5" fmla="*/ 2169943 w 3873483"/>
              <a:gd name="connsiteY5" fmla="*/ 78769 h 667493"/>
              <a:gd name="connsiteX6" fmla="*/ 2257626 w 3873483"/>
              <a:gd name="connsiteY6" fmla="*/ 78769 h 667493"/>
              <a:gd name="connsiteX7" fmla="*/ 2295204 w 3873483"/>
              <a:gd name="connsiteY7" fmla="*/ 28665 h 667493"/>
              <a:gd name="connsiteX8" fmla="*/ 2595828 w 3873483"/>
              <a:gd name="connsiteY8" fmla="*/ 216556 h 667493"/>
              <a:gd name="connsiteX9" fmla="*/ 3096870 w 3873483"/>
              <a:gd name="connsiteY9" fmla="*/ 529706 h 667493"/>
              <a:gd name="connsiteX10" fmla="*/ 3873483 w 3873483"/>
              <a:gd name="connsiteY10" fmla="*/ 667493 h 6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873483" h="667493">
                <a:moveTo>
                  <a:pt x="2941" y="592336"/>
                </a:moveTo>
                <a:cubicBezTo>
                  <a:pt x="-2279" y="594423"/>
                  <a:pt x="-7498" y="596511"/>
                  <a:pt x="53045" y="592336"/>
                </a:cubicBezTo>
                <a:cubicBezTo>
                  <a:pt x="113588" y="588161"/>
                  <a:pt x="165780" y="596511"/>
                  <a:pt x="366196" y="567284"/>
                </a:cubicBezTo>
                <a:cubicBezTo>
                  <a:pt x="566612" y="538057"/>
                  <a:pt x="965357" y="508829"/>
                  <a:pt x="1255543" y="416972"/>
                </a:cubicBezTo>
                <a:cubicBezTo>
                  <a:pt x="1545729" y="325114"/>
                  <a:pt x="1954913" y="72506"/>
                  <a:pt x="2107313" y="16139"/>
                </a:cubicBezTo>
                <a:cubicBezTo>
                  <a:pt x="2259713" y="-40228"/>
                  <a:pt x="2144891" y="68331"/>
                  <a:pt x="2169943" y="78769"/>
                </a:cubicBezTo>
                <a:cubicBezTo>
                  <a:pt x="2194995" y="89207"/>
                  <a:pt x="2236749" y="87120"/>
                  <a:pt x="2257626" y="78769"/>
                </a:cubicBezTo>
                <a:cubicBezTo>
                  <a:pt x="2278503" y="70418"/>
                  <a:pt x="2238837" y="5701"/>
                  <a:pt x="2295204" y="28665"/>
                </a:cubicBezTo>
                <a:cubicBezTo>
                  <a:pt x="2351571" y="51629"/>
                  <a:pt x="2595828" y="216556"/>
                  <a:pt x="2595828" y="216556"/>
                </a:cubicBezTo>
                <a:cubicBezTo>
                  <a:pt x="2729439" y="300063"/>
                  <a:pt x="2883928" y="454550"/>
                  <a:pt x="3096870" y="529706"/>
                </a:cubicBezTo>
                <a:cubicBezTo>
                  <a:pt x="3309812" y="604862"/>
                  <a:pt x="3591647" y="636177"/>
                  <a:pt x="3873483" y="667493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1" name="Group 20"/>
          <p:cNvGrpSpPr/>
          <p:nvPr/>
        </p:nvGrpSpPr>
        <p:grpSpPr>
          <a:xfrm>
            <a:off x="2123728" y="553657"/>
            <a:ext cx="5184576" cy="2366351"/>
            <a:chOff x="2051720" y="1227749"/>
            <a:chExt cx="5184576" cy="2366351"/>
          </a:xfrm>
        </p:grpSpPr>
        <p:sp>
          <p:nvSpPr>
            <p:cNvPr id="25" name="Freeform 24"/>
            <p:cNvSpPr/>
            <p:nvPr/>
          </p:nvSpPr>
          <p:spPr>
            <a:xfrm>
              <a:off x="3820782" y="3186640"/>
              <a:ext cx="1404915" cy="407460"/>
            </a:xfrm>
            <a:custGeom>
              <a:avLst/>
              <a:gdLst>
                <a:gd name="connsiteX0" fmla="*/ 0 w 4914900"/>
                <a:gd name="connsiteY0" fmla="*/ 1803400 h 2247900"/>
                <a:gd name="connsiteX1" fmla="*/ 0 w 4914900"/>
                <a:gd name="connsiteY1" fmla="*/ 0 h 2247900"/>
                <a:gd name="connsiteX2" fmla="*/ 4914900 w 4914900"/>
                <a:gd name="connsiteY2" fmla="*/ 0 h 2247900"/>
                <a:gd name="connsiteX3" fmla="*/ 4914900 w 4914900"/>
                <a:gd name="connsiteY3" fmla="*/ 1866900 h 2247900"/>
                <a:gd name="connsiteX4" fmla="*/ 4445000 w 4914900"/>
                <a:gd name="connsiteY4" fmla="*/ 1905000 h 2247900"/>
                <a:gd name="connsiteX5" fmla="*/ 3962400 w 4914900"/>
                <a:gd name="connsiteY5" fmla="*/ 1905000 h 2247900"/>
                <a:gd name="connsiteX6" fmla="*/ 3733800 w 4914900"/>
                <a:gd name="connsiteY6" fmla="*/ 1981200 h 2247900"/>
                <a:gd name="connsiteX7" fmla="*/ 3594100 w 4914900"/>
                <a:gd name="connsiteY7" fmla="*/ 1981200 h 2247900"/>
                <a:gd name="connsiteX8" fmla="*/ 3111500 w 4914900"/>
                <a:gd name="connsiteY8" fmla="*/ 2057400 h 2247900"/>
                <a:gd name="connsiteX9" fmla="*/ 2806700 w 4914900"/>
                <a:gd name="connsiteY9" fmla="*/ 2120900 h 2247900"/>
                <a:gd name="connsiteX10" fmla="*/ 2641600 w 4914900"/>
                <a:gd name="connsiteY10" fmla="*/ 2159000 h 2247900"/>
                <a:gd name="connsiteX11" fmla="*/ 2540000 w 4914900"/>
                <a:gd name="connsiteY11" fmla="*/ 2222500 h 2247900"/>
                <a:gd name="connsiteX12" fmla="*/ 2374900 w 4914900"/>
                <a:gd name="connsiteY12" fmla="*/ 2247900 h 2247900"/>
                <a:gd name="connsiteX13" fmla="*/ 2222500 w 4914900"/>
                <a:gd name="connsiteY13" fmla="*/ 2171700 h 2247900"/>
                <a:gd name="connsiteX14" fmla="*/ 2108200 w 4914900"/>
                <a:gd name="connsiteY14" fmla="*/ 2171700 h 2247900"/>
                <a:gd name="connsiteX15" fmla="*/ 1854200 w 4914900"/>
                <a:gd name="connsiteY15" fmla="*/ 2197100 h 2247900"/>
                <a:gd name="connsiteX16" fmla="*/ 1651000 w 4914900"/>
                <a:gd name="connsiteY16" fmla="*/ 2235200 h 2247900"/>
                <a:gd name="connsiteX17" fmla="*/ 1435100 w 4914900"/>
                <a:gd name="connsiteY17" fmla="*/ 2184400 h 2247900"/>
                <a:gd name="connsiteX18" fmla="*/ 1066800 w 4914900"/>
                <a:gd name="connsiteY18" fmla="*/ 2159000 h 2247900"/>
                <a:gd name="connsiteX19" fmla="*/ 698500 w 4914900"/>
                <a:gd name="connsiteY19" fmla="*/ 2120900 h 2247900"/>
                <a:gd name="connsiteX20" fmla="*/ 279400 w 4914900"/>
                <a:gd name="connsiteY20" fmla="*/ 2032000 h 2247900"/>
                <a:gd name="connsiteX21" fmla="*/ 139700 w 4914900"/>
                <a:gd name="connsiteY21" fmla="*/ 2032000 h 2247900"/>
                <a:gd name="connsiteX22" fmla="*/ 12700 w 4914900"/>
                <a:gd name="connsiteY22" fmla="*/ 2006600 h 2247900"/>
                <a:gd name="connsiteX23" fmla="*/ 0 w 4914900"/>
                <a:gd name="connsiteY23" fmla="*/ 1993900 h 2247900"/>
                <a:gd name="connsiteX24" fmla="*/ 0 w 4914900"/>
                <a:gd name="connsiteY24" fmla="*/ 1714500 h 2247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914900" h="2247900">
                  <a:moveTo>
                    <a:pt x="0" y="1803400"/>
                  </a:moveTo>
                  <a:lnTo>
                    <a:pt x="0" y="0"/>
                  </a:lnTo>
                  <a:lnTo>
                    <a:pt x="4914900" y="0"/>
                  </a:lnTo>
                  <a:lnTo>
                    <a:pt x="4914900" y="1866900"/>
                  </a:lnTo>
                  <a:lnTo>
                    <a:pt x="4445000" y="1905000"/>
                  </a:lnTo>
                  <a:lnTo>
                    <a:pt x="3962400" y="1905000"/>
                  </a:lnTo>
                  <a:lnTo>
                    <a:pt x="3733800" y="1981200"/>
                  </a:lnTo>
                  <a:lnTo>
                    <a:pt x="3594100" y="1981200"/>
                  </a:lnTo>
                  <a:lnTo>
                    <a:pt x="3111500" y="2057400"/>
                  </a:lnTo>
                  <a:lnTo>
                    <a:pt x="2806700" y="2120900"/>
                  </a:lnTo>
                  <a:lnTo>
                    <a:pt x="2641600" y="2159000"/>
                  </a:lnTo>
                  <a:lnTo>
                    <a:pt x="2540000" y="2222500"/>
                  </a:lnTo>
                  <a:lnTo>
                    <a:pt x="2374900" y="2247900"/>
                  </a:lnTo>
                  <a:lnTo>
                    <a:pt x="2222500" y="2171700"/>
                  </a:lnTo>
                  <a:lnTo>
                    <a:pt x="2108200" y="2171700"/>
                  </a:lnTo>
                  <a:lnTo>
                    <a:pt x="1854200" y="2197100"/>
                  </a:lnTo>
                  <a:lnTo>
                    <a:pt x="1651000" y="2235200"/>
                  </a:lnTo>
                  <a:lnTo>
                    <a:pt x="1435100" y="2184400"/>
                  </a:lnTo>
                  <a:lnTo>
                    <a:pt x="1066800" y="2159000"/>
                  </a:lnTo>
                  <a:lnTo>
                    <a:pt x="698500" y="2120900"/>
                  </a:lnTo>
                  <a:lnTo>
                    <a:pt x="279400" y="2032000"/>
                  </a:lnTo>
                  <a:lnTo>
                    <a:pt x="139700" y="2032000"/>
                  </a:lnTo>
                  <a:lnTo>
                    <a:pt x="12700" y="2006600"/>
                  </a:lnTo>
                  <a:lnTo>
                    <a:pt x="0" y="1993900"/>
                  </a:lnTo>
                  <a:lnTo>
                    <a:pt x="0" y="1714500"/>
                  </a:lnTo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2051720" y="1268760"/>
              <a:ext cx="417984" cy="20465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7057256" y="1324744"/>
              <a:ext cx="179040" cy="20465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449860" y="1227749"/>
              <a:ext cx="4607395" cy="18502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049" y="260648"/>
            <a:ext cx="8229600" cy="1143000"/>
          </a:xfrm>
        </p:spPr>
        <p:txBody>
          <a:bodyPr/>
          <a:lstStyle/>
          <a:p>
            <a:r>
              <a:rPr lang="en-GB" b="1" dirty="0">
                <a:latin typeface="+mn-lt"/>
                <a:cs typeface="Arial" panose="020B0604020202020204" pitchFamily="34" charset="0"/>
              </a:rPr>
              <a:t>Erosion level</a:t>
            </a:r>
          </a:p>
        </p:txBody>
      </p:sp>
      <p:sp>
        <p:nvSpPr>
          <p:cNvPr id="39" name="Rectangle 38"/>
          <p:cNvSpPr/>
          <p:nvPr/>
        </p:nvSpPr>
        <p:spPr>
          <a:xfrm>
            <a:off x="3474503" y="2204864"/>
            <a:ext cx="2249625" cy="6343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/>
          <p:cNvSpPr/>
          <p:nvPr/>
        </p:nvSpPr>
        <p:spPr>
          <a:xfrm rot="20570409">
            <a:off x="3612408" y="2749582"/>
            <a:ext cx="422934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 rot="21162237">
            <a:off x="2257427" y="2716211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Erosion level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737544" y="1614999"/>
            <a:ext cx="133991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500" dirty="0">
                <a:cs typeface="Arial" panose="020B0604020202020204" pitchFamily="34" charset="0"/>
              </a:rPr>
              <a:t>TOO SHALLOW</a:t>
            </a:r>
          </a:p>
        </p:txBody>
      </p:sp>
    </p:spTree>
    <p:extLst>
      <p:ext uri="{BB962C8B-B14F-4D97-AF65-F5344CB8AC3E}">
        <p14:creationId xmlns:p14="http://schemas.microsoft.com/office/powerpoint/2010/main" val="15790869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+mn-lt"/>
                <a:cs typeface="Arial" panose="020B0604020202020204" pitchFamily="34" charset="0"/>
              </a:rPr>
              <a:t>Erosion level</a:t>
            </a:r>
          </a:p>
        </p:txBody>
      </p:sp>
      <p:sp>
        <p:nvSpPr>
          <p:cNvPr id="5" name="Freeform 4"/>
          <p:cNvSpPr/>
          <p:nvPr/>
        </p:nvSpPr>
        <p:spPr>
          <a:xfrm>
            <a:off x="2466146" y="2731663"/>
            <a:ext cx="4475310" cy="3454751"/>
          </a:xfrm>
          <a:custGeom>
            <a:avLst/>
            <a:gdLst>
              <a:gd name="connsiteX0" fmla="*/ 2559508 w 4642333"/>
              <a:gd name="connsiteY0" fmla="*/ 3334960 h 3583686"/>
              <a:gd name="connsiteX1" fmla="*/ 2921458 w 4642333"/>
              <a:gd name="connsiteY1" fmla="*/ 2953960 h 3583686"/>
              <a:gd name="connsiteX2" fmla="*/ 3600908 w 4642333"/>
              <a:gd name="connsiteY2" fmla="*/ 2661860 h 3583686"/>
              <a:gd name="connsiteX3" fmla="*/ 4166058 w 4642333"/>
              <a:gd name="connsiteY3" fmla="*/ 2369760 h 3583686"/>
              <a:gd name="connsiteX4" fmla="*/ 4458158 w 4642333"/>
              <a:gd name="connsiteY4" fmla="*/ 2153860 h 3583686"/>
              <a:gd name="connsiteX5" fmla="*/ 4051758 w 4642333"/>
              <a:gd name="connsiteY5" fmla="*/ 2134810 h 3583686"/>
              <a:gd name="connsiteX6" fmla="*/ 4337508 w 4642333"/>
              <a:gd name="connsiteY6" fmla="*/ 1912560 h 3583686"/>
              <a:gd name="connsiteX7" fmla="*/ 4616908 w 4642333"/>
              <a:gd name="connsiteY7" fmla="*/ 1569660 h 3583686"/>
              <a:gd name="connsiteX8" fmla="*/ 4235908 w 4642333"/>
              <a:gd name="connsiteY8" fmla="*/ 1633160 h 3583686"/>
              <a:gd name="connsiteX9" fmla="*/ 4445458 w 4642333"/>
              <a:gd name="connsiteY9" fmla="*/ 1283910 h 3583686"/>
              <a:gd name="connsiteX10" fmla="*/ 4642308 w 4642333"/>
              <a:gd name="connsiteY10" fmla="*/ 877510 h 3583686"/>
              <a:gd name="connsiteX11" fmla="*/ 4432758 w 4642333"/>
              <a:gd name="connsiteY11" fmla="*/ 966410 h 3583686"/>
              <a:gd name="connsiteX12" fmla="*/ 4572458 w 4642333"/>
              <a:gd name="connsiteY12" fmla="*/ 591760 h 3583686"/>
              <a:gd name="connsiteX13" fmla="*/ 4572458 w 4642333"/>
              <a:gd name="connsiteY13" fmla="*/ 528260 h 3583686"/>
              <a:gd name="connsiteX14" fmla="*/ 4401008 w 4642333"/>
              <a:gd name="connsiteY14" fmla="*/ 515560 h 3583686"/>
              <a:gd name="connsiteX15" fmla="*/ 4115258 w 4642333"/>
              <a:gd name="connsiteY15" fmla="*/ 477460 h 3583686"/>
              <a:gd name="connsiteX16" fmla="*/ 3829508 w 4642333"/>
              <a:gd name="connsiteY16" fmla="*/ 452060 h 3583686"/>
              <a:gd name="connsiteX17" fmla="*/ 3581858 w 4642333"/>
              <a:gd name="connsiteY17" fmla="*/ 420310 h 3583686"/>
              <a:gd name="connsiteX18" fmla="*/ 3397708 w 4642333"/>
              <a:gd name="connsiteY18" fmla="*/ 388560 h 3583686"/>
              <a:gd name="connsiteX19" fmla="*/ 3092908 w 4642333"/>
              <a:gd name="connsiteY19" fmla="*/ 286960 h 3583686"/>
              <a:gd name="connsiteX20" fmla="*/ 2661108 w 4642333"/>
              <a:gd name="connsiteY20" fmla="*/ 1210 h 3583686"/>
              <a:gd name="connsiteX21" fmla="*/ 2349958 w 4642333"/>
              <a:gd name="connsiteY21" fmla="*/ 179010 h 3583686"/>
              <a:gd name="connsiteX22" fmla="*/ 1905458 w 4642333"/>
              <a:gd name="connsiteY22" fmla="*/ 45660 h 3583686"/>
              <a:gd name="connsiteX23" fmla="*/ 1556208 w 4642333"/>
              <a:gd name="connsiteY23" fmla="*/ 159960 h 3583686"/>
              <a:gd name="connsiteX24" fmla="*/ 1238708 w 4642333"/>
              <a:gd name="connsiteY24" fmla="*/ 267910 h 3583686"/>
              <a:gd name="connsiteX25" fmla="*/ 984708 w 4642333"/>
              <a:gd name="connsiteY25" fmla="*/ 299660 h 3583686"/>
              <a:gd name="connsiteX26" fmla="*/ 286208 w 4642333"/>
              <a:gd name="connsiteY26" fmla="*/ 382210 h 3583686"/>
              <a:gd name="connsiteX27" fmla="*/ 203658 w 4642333"/>
              <a:gd name="connsiteY27" fmla="*/ 382210 h 3583686"/>
              <a:gd name="connsiteX28" fmla="*/ 146508 w 4642333"/>
              <a:gd name="connsiteY28" fmla="*/ 407610 h 3583686"/>
              <a:gd name="connsiteX29" fmla="*/ 210008 w 4642333"/>
              <a:gd name="connsiteY29" fmla="*/ 521910 h 3583686"/>
              <a:gd name="connsiteX30" fmla="*/ 311608 w 4642333"/>
              <a:gd name="connsiteY30" fmla="*/ 693360 h 3583686"/>
              <a:gd name="connsiteX31" fmla="*/ 83008 w 4642333"/>
              <a:gd name="connsiteY31" fmla="*/ 636210 h 3583686"/>
              <a:gd name="connsiteX32" fmla="*/ 108408 w 4642333"/>
              <a:gd name="connsiteY32" fmla="*/ 788610 h 3583686"/>
              <a:gd name="connsiteX33" fmla="*/ 305258 w 4642333"/>
              <a:gd name="connsiteY33" fmla="*/ 1188660 h 3583686"/>
              <a:gd name="connsiteX34" fmla="*/ 458 w 4642333"/>
              <a:gd name="connsiteY34" fmla="*/ 1150560 h 3583686"/>
              <a:gd name="connsiteX35" fmla="*/ 387808 w 4642333"/>
              <a:gd name="connsiteY35" fmla="*/ 1633160 h 3583686"/>
              <a:gd name="connsiteX36" fmla="*/ 718008 w 4642333"/>
              <a:gd name="connsiteY36" fmla="*/ 1887160 h 3583686"/>
              <a:gd name="connsiteX37" fmla="*/ 273508 w 4642333"/>
              <a:gd name="connsiteY37" fmla="*/ 1880810 h 3583686"/>
              <a:gd name="connsiteX38" fmla="*/ 838658 w 4642333"/>
              <a:gd name="connsiteY38" fmla="*/ 2388810 h 3583686"/>
              <a:gd name="connsiteX39" fmla="*/ 1302208 w 4642333"/>
              <a:gd name="connsiteY39" fmla="*/ 2820610 h 3583686"/>
              <a:gd name="connsiteX40" fmla="*/ 895808 w 4642333"/>
              <a:gd name="connsiteY40" fmla="*/ 2757110 h 3583686"/>
              <a:gd name="connsiteX41" fmla="*/ 1397458 w 4642333"/>
              <a:gd name="connsiteY41" fmla="*/ 3157160 h 3583686"/>
              <a:gd name="connsiteX42" fmla="*/ 1905458 w 4642333"/>
              <a:gd name="connsiteY42" fmla="*/ 3411160 h 3583686"/>
              <a:gd name="connsiteX43" fmla="*/ 1975308 w 4642333"/>
              <a:gd name="connsiteY43" fmla="*/ 3519110 h 3583686"/>
              <a:gd name="connsiteX44" fmla="*/ 2083258 w 4642333"/>
              <a:gd name="connsiteY44" fmla="*/ 3582610 h 3583686"/>
              <a:gd name="connsiteX45" fmla="*/ 2457908 w 4642333"/>
              <a:gd name="connsiteY45" fmla="*/ 3468310 h 3583686"/>
              <a:gd name="connsiteX46" fmla="*/ 2559508 w 4642333"/>
              <a:gd name="connsiteY46" fmla="*/ 3334960 h 3583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642333" h="3583686">
                <a:moveTo>
                  <a:pt x="2559508" y="3334960"/>
                </a:moveTo>
                <a:cubicBezTo>
                  <a:pt x="2636766" y="3249235"/>
                  <a:pt x="2747891" y="3066143"/>
                  <a:pt x="2921458" y="2953960"/>
                </a:cubicBezTo>
                <a:cubicBezTo>
                  <a:pt x="3095025" y="2841777"/>
                  <a:pt x="3393475" y="2759227"/>
                  <a:pt x="3600908" y="2661860"/>
                </a:cubicBezTo>
                <a:cubicBezTo>
                  <a:pt x="3808341" y="2564493"/>
                  <a:pt x="4023183" y="2454427"/>
                  <a:pt x="4166058" y="2369760"/>
                </a:cubicBezTo>
                <a:cubicBezTo>
                  <a:pt x="4308933" y="2285093"/>
                  <a:pt x="4477208" y="2193018"/>
                  <a:pt x="4458158" y="2153860"/>
                </a:cubicBezTo>
                <a:cubicBezTo>
                  <a:pt x="4439108" y="2114702"/>
                  <a:pt x="4071866" y="2175027"/>
                  <a:pt x="4051758" y="2134810"/>
                </a:cubicBezTo>
                <a:cubicBezTo>
                  <a:pt x="4031650" y="2094593"/>
                  <a:pt x="4243316" y="2006752"/>
                  <a:pt x="4337508" y="1912560"/>
                </a:cubicBezTo>
                <a:cubicBezTo>
                  <a:pt x="4431700" y="1818368"/>
                  <a:pt x="4633841" y="1616227"/>
                  <a:pt x="4616908" y="1569660"/>
                </a:cubicBezTo>
                <a:cubicBezTo>
                  <a:pt x="4599975" y="1523093"/>
                  <a:pt x="4264483" y="1680785"/>
                  <a:pt x="4235908" y="1633160"/>
                </a:cubicBezTo>
                <a:cubicBezTo>
                  <a:pt x="4207333" y="1585535"/>
                  <a:pt x="4377725" y="1409852"/>
                  <a:pt x="4445458" y="1283910"/>
                </a:cubicBezTo>
                <a:cubicBezTo>
                  <a:pt x="4513191" y="1157968"/>
                  <a:pt x="4644425" y="930427"/>
                  <a:pt x="4642308" y="877510"/>
                </a:cubicBezTo>
                <a:cubicBezTo>
                  <a:pt x="4640191" y="824593"/>
                  <a:pt x="4444400" y="1014035"/>
                  <a:pt x="4432758" y="966410"/>
                </a:cubicBezTo>
                <a:cubicBezTo>
                  <a:pt x="4421116" y="918785"/>
                  <a:pt x="4549175" y="664785"/>
                  <a:pt x="4572458" y="591760"/>
                </a:cubicBezTo>
                <a:cubicBezTo>
                  <a:pt x="4595741" y="518735"/>
                  <a:pt x="4601033" y="540960"/>
                  <a:pt x="4572458" y="528260"/>
                </a:cubicBezTo>
                <a:cubicBezTo>
                  <a:pt x="4543883" y="515560"/>
                  <a:pt x="4477208" y="524027"/>
                  <a:pt x="4401008" y="515560"/>
                </a:cubicBezTo>
                <a:cubicBezTo>
                  <a:pt x="4324808" y="507093"/>
                  <a:pt x="4210508" y="488043"/>
                  <a:pt x="4115258" y="477460"/>
                </a:cubicBezTo>
                <a:cubicBezTo>
                  <a:pt x="4020008" y="466877"/>
                  <a:pt x="3918408" y="461585"/>
                  <a:pt x="3829508" y="452060"/>
                </a:cubicBezTo>
                <a:cubicBezTo>
                  <a:pt x="3740608" y="442535"/>
                  <a:pt x="3653825" y="430893"/>
                  <a:pt x="3581858" y="420310"/>
                </a:cubicBezTo>
                <a:cubicBezTo>
                  <a:pt x="3509891" y="409727"/>
                  <a:pt x="3479200" y="410785"/>
                  <a:pt x="3397708" y="388560"/>
                </a:cubicBezTo>
                <a:cubicBezTo>
                  <a:pt x="3316216" y="366335"/>
                  <a:pt x="3215675" y="351518"/>
                  <a:pt x="3092908" y="286960"/>
                </a:cubicBezTo>
                <a:cubicBezTo>
                  <a:pt x="2970141" y="222402"/>
                  <a:pt x="2784933" y="19202"/>
                  <a:pt x="2661108" y="1210"/>
                </a:cubicBezTo>
                <a:cubicBezTo>
                  <a:pt x="2537283" y="-16782"/>
                  <a:pt x="2475900" y="171602"/>
                  <a:pt x="2349958" y="179010"/>
                </a:cubicBezTo>
                <a:cubicBezTo>
                  <a:pt x="2224016" y="186418"/>
                  <a:pt x="2037750" y="48835"/>
                  <a:pt x="1905458" y="45660"/>
                </a:cubicBezTo>
                <a:cubicBezTo>
                  <a:pt x="1773166" y="42485"/>
                  <a:pt x="1556208" y="159960"/>
                  <a:pt x="1556208" y="159960"/>
                </a:cubicBezTo>
                <a:cubicBezTo>
                  <a:pt x="1445083" y="197002"/>
                  <a:pt x="1333958" y="244627"/>
                  <a:pt x="1238708" y="267910"/>
                </a:cubicBezTo>
                <a:cubicBezTo>
                  <a:pt x="1143458" y="291193"/>
                  <a:pt x="984708" y="299660"/>
                  <a:pt x="984708" y="299660"/>
                </a:cubicBezTo>
                <a:lnTo>
                  <a:pt x="286208" y="382210"/>
                </a:lnTo>
                <a:cubicBezTo>
                  <a:pt x="156033" y="395968"/>
                  <a:pt x="226941" y="377977"/>
                  <a:pt x="203658" y="382210"/>
                </a:cubicBezTo>
                <a:cubicBezTo>
                  <a:pt x="180375" y="386443"/>
                  <a:pt x="145450" y="384327"/>
                  <a:pt x="146508" y="407610"/>
                </a:cubicBezTo>
                <a:cubicBezTo>
                  <a:pt x="147566" y="430893"/>
                  <a:pt x="182491" y="474285"/>
                  <a:pt x="210008" y="521910"/>
                </a:cubicBezTo>
                <a:cubicBezTo>
                  <a:pt x="237525" y="569535"/>
                  <a:pt x="332774" y="674310"/>
                  <a:pt x="311608" y="693360"/>
                </a:cubicBezTo>
                <a:cubicBezTo>
                  <a:pt x="290442" y="712410"/>
                  <a:pt x="116875" y="620335"/>
                  <a:pt x="83008" y="636210"/>
                </a:cubicBezTo>
                <a:cubicBezTo>
                  <a:pt x="49141" y="652085"/>
                  <a:pt x="71366" y="696535"/>
                  <a:pt x="108408" y="788610"/>
                </a:cubicBezTo>
                <a:cubicBezTo>
                  <a:pt x="145450" y="880685"/>
                  <a:pt x="323250" y="1128335"/>
                  <a:pt x="305258" y="1188660"/>
                </a:cubicBezTo>
                <a:cubicBezTo>
                  <a:pt x="287266" y="1248985"/>
                  <a:pt x="-13300" y="1076477"/>
                  <a:pt x="458" y="1150560"/>
                </a:cubicBezTo>
                <a:cubicBezTo>
                  <a:pt x="14216" y="1224643"/>
                  <a:pt x="268216" y="1510393"/>
                  <a:pt x="387808" y="1633160"/>
                </a:cubicBezTo>
                <a:cubicBezTo>
                  <a:pt x="507400" y="1755927"/>
                  <a:pt x="737058" y="1845885"/>
                  <a:pt x="718008" y="1887160"/>
                </a:cubicBezTo>
                <a:cubicBezTo>
                  <a:pt x="698958" y="1928435"/>
                  <a:pt x="253400" y="1797202"/>
                  <a:pt x="273508" y="1880810"/>
                </a:cubicBezTo>
                <a:cubicBezTo>
                  <a:pt x="293616" y="1964418"/>
                  <a:pt x="667208" y="2232177"/>
                  <a:pt x="838658" y="2388810"/>
                </a:cubicBezTo>
                <a:cubicBezTo>
                  <a:pt x="1010108" y="2545443"/>
                  <a:pt x="1292683" y="2759227"/>
                  <a:pt x="1302208" y="2820610"/>
                </a:cubicBezTo>
                <a:cubicBezTo>
                  <a:pt x="1311733" y="2881993"/>
                  <a:pt x="879933" y="2701018"/>
                  <a:pt x="895808" y="2757110"/>
                </a:cubicBezTo>
                <a:cubicBezTo>
                  <a:pt x="911683" y="2813202"/>
                  <a:pt x="1229183" y="3048152"/>
                  <a:pt x="1397458" y="3157160"/>
                </a:cubicBezTo>
                <a:cubicBezTo>
                  <a:pt x="1565733" y="3266168"/>
                  <a:pt x="1809150" y="3350835"/>
                  <a:pt x="1905458" y="3411160"/>
                </a:cubicBezTo>
                <a:cubicBezTo>
                  <a:pt x="2001766" y="3471485"/>
                  <a:pt x="1945675" y="3490535"/>
                  <a:pt x="1975308" y="3519110"/>
                </a:cubicBezTo>
                <a:cubicBezTo>
                  <a:pt x="2004941" y="3547685"/>
                  <a:pt x="2002825" y="3591077"/>
                  <a:pt x="2083258" y="3582610"/>
                </a:cubicBezTo>
                <a:cubicBezTo>
                  <a:pt x="2163691" y="3574143"/>
                  <a:pt x="2378533" y="3512760"/>
                  <a:pt x="2457908" y="3468310"/>
                </a:cubicBezTo>
                <a:cubicBezTo>
                  <a:pt x="2537283" y="3423860"/>
                  <a:pt x="2482250" y="3420685"/>
                  <a:pt x="2559508" y="3334960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Freeform 5"/>
          <p:cNvSpPr/>
          <p:nvPr/>
        </p:nvSpPr>
        <p:spPr>
          <a:xfrm>
            <a:off x="3474503" y="3228467"/>
            <a:ext cx="2365059" cy="2926301"/>
          </a:xfrm>
          <a:custGeom>
            <a:avLst/>
            <a:gdLst>
              <a:gd name="connsiteX0" fmla="*/ 903918 w 2453326"/>
              <a:gd name="connsiteY0" fmla="*/ 3003764 h 3035514"/>
              <a:gd name="connsiteX1" fmla="*/ 846768 w 2453326"/>
              <a:gd name="connsiteY1" fmla="*/ 2832314 h 3035514"/>
              <a:gd name="connsiteX2" fmla="*/ 713418 w 2453326"/>
              <a:gd name="connsiteY2" fmla="*/ 2444964 h 3035514"/>
              <a:gd name="connsiteX3" fmla="*/ 338768 w 2453326"/>
              <a:gd name="connsiteY3" fmla="*/ 1924264 h 3035514"/>
              <a:gd name="connsiteX4" fmla="*/ 2218 w 2453326"/>
              <a:gd name="connsiteY4" fmla="*/ 857464 h 3035514"/>
              <a:gd name="connsiteX5" fmla="*/ 205418 w 2453326"/>
              <a:gd name="connsiteY5" fmla="*/ 228814 h 3035514"/>
              <a:gd name="connsiteX6" fmla="*/ 453068 w 2453326"/>
              <a:gd name="connsiteY6" fmla="*/ 63714 h 3035514"/>
              <a:gd name="connsiteX7" fmla="*/ 770568 w 2453326"/>
              <a:gd name="connsiteY7" fmla="*/ 214 h 3035514"/>
              <a:gd name="connsiteX8" fmla="*/ 1831018 w 2453326"/>
              <a:gd name="connsiteY8" fmla="*/ 44664 h 3035514"/>
              <a:gd name="connsiteX9" fmla="*/ 2002468 w 2453326"/>
              <a:gd name="connsiteY9" fmla="*/ 89114 h 3035514"/>
              <a:gd name="connsiteX10" fmla="*/ 2243768 w 2453326"/>
              <a:gd name="connsiteY10" fmla="*/ 317714 h 3035514"/>
              <a:gd name="connsiteX11" fmla="*/ 2453318 w 2453326"/>
              <a:gd name="connsiteY11" fmla="*/ 793964 h 3035514"/>
              <a:gd name="connsiteX12" fmla="*/ 2250118 w 2453326"/>
              <a:gd name="connsiteY12" fmla="*/ 1625814 h 3035514"/>
              <a:gd name="connsiteX13" fmla="*/ 1843718 w 2453326"/>
              <a:gd name="connsiteY13" fmla="*/ 2356064 h 3035514"/>
              <a:gd name="connsiteX14" fmla="*/ 1551618 w 2453326"/>
              <a:gd name="connsiteY14" fmla="*/ 2787864 h 3035514"/>
              <a:gd name="connsiteX15" fmla="*/ 1405568 w 2453326"/>
              <a:gd name="connsiteY15" fmla="*/ 3035514 h 3035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453326" h="3035514">
                <a:moveTo>
                  <a:pt x="903918" y="3003764"/>
                </a:moveTo>
                <a:cubicBezTo>
                  <a:pt x="891218" y="2964605"/>
                  <a:pt x="878518" y="2925447"/>
                  <a:pt x="846768" y="2832314"/>
                </a:cubicBezTo>
                <a:cubicBezTo>
                  <a:pt x="815018" y="2739181"/>
                  <a:pt x="798085" y="2596306"/>
                  <a:pt x="713418" y="2444964"/>
                </a:cubicBezTo>
                <a:cubicBezTo>
                  <a:pt x="628751" y="2293622"/>
                  <a:pt x="457301" y="2188847"/>
                  <a:pt x="338768" y="1924264"/>
                </a:cubicBezTo>
                <a:cubicBezTo>
                  <a:pt x="220235" y="1659681"/>
                  <a:pt x="24443" y="1140039"/>
                  <a:pt x="2218" y="857464"/>
                </a:cubicBezTo>
                <a:cubicBezTo>
                  <a:pt x="-20007" y="574889"/>
                  <a:pt x="130276" y="361106"/>
                  <a:pt x="205418" y="228814"/>
                </a:cubicBezTo>
                <a:cubicBezTo>
                  <a:pt x="280560" y="96522"/>
                  <a:pt x="358876" y="101814"/>
                  <a:pt x="453068" y="63714"/>
                </a:cubicBezTo>
                <a:cubicBezTo>
                  <a:pt x="547260" y="25614"/>
                  <a:pt x="540910" y="3389"/>
                  <a:pt x="770568" y="214"/>
                </a:cubicBezTo>
                <a:cubicBezTo>
                  <a:pt x="1000226" y="-2961"/>
                  <a:pt x="1625702" y="29847"/>
                  <a:pt x="1831018" y="44664"/>
                </a:cubicBezTo>
                <a:cubicBezTo>
                  <a:pt x="2036334" y="59481"/>
                  <a:pt x="1933676" y="43606"/>
                  <a:pt x="2002468" y="89114"/>
                </a:cubicBezTo>
                <a:cubicBezTo>
                  <a:pt x="2071260" y="134622"/>
                  <a:pt x="2168626" y="200239"/>
                  <a:pt x="2243768" y="317714"/>
                </a:cubicBezTo>
                <a:cubicBezTo>
                  <a:pt x="2318910" y="435189"/>
                  <a:pt x="2452260" y="575947"/>
                  <a:pt x="2453318" y="793964"/>
                </a:cubicBezTo>
                <a:cubicBezTo>
                  <a:pt x="2454376" y="1011981"/>
                  <a:pt x="2351718" y="1365464"/>
                  <a:pt x="2250118" y="1625814"/>
                </a:cubicBezTo>
                <a:cubicBezTo>
                  <a:pt x="2148518" y="1886164"/>
                  <a:pt x="1960135" y="2162389"/>
                  <a:pt x="1843718" y="2356064"/>
                </a:cubicBezTo>
                <a:cubicBezTo>
                  <a:pt x="1727301" y="2549739"/>
                  <a:pt x="1624643" y="2674622"/>
                  <a:pt x="1551618" y="2787864"/>
                </a:cubicBezTo>
                <a:cubicBezTo>
                  <a:pt x="1478593" y="2901106"/>
                  <a:pt x="1442080" y="2968310"/>
                  <a:pt x="1405568" y="3035514"/>
                </a:cubicBezTo>
              </a:path>
            </a:pathLst>
          </a:cu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reeform 6"/>
          <p:cNvSpPr/>
          <p:nvPr/>
        </p:nvSpPr>
        <p:spPr>
          <a:xfrm>
            <a:off x="4053464" y="3329978"/>
            <a:ext cx="1244241" cy="2902878"/>
          </a:xfrm>
          <a:custGeom>
            <a:avLst/>
            <a:gdLst>
              <a:gd name="connsiteX0" fmla="*/ 333513 w 1290677"/>
              <a:gd name="connsiteY0" fmla="*/ 2949265 h 3011217"/>
              <a:gd name="connsiteX1" fmla="*/ 366850 w 1290677"/>
              <a:gd name="connsiteY1" fmla="*/ 2892115 h 3011217"/>
              <a:gd name="connsiteX2" fmla="*/ 338275 w 1290677"/>
              <a:gd name="connsiteY2" fmla="*/ 2749240 h 3011217"/>
              <a:gd name="connsiteX3" fmla="*/ 281125 w 1290677"/>
              <a:gd name="connsiteY3" fmla="*/ 2573028 h 3011217"/>
              <a:gd name="connsiteX4" fmla="*/ 271600 w 1290677"/>
              <a:gd name="connsiteY4" fmla="*/ 2234890 h 3011217"/>
              <a:gd name="connsiteX5" fmla="*/ 266838 w 1290677"/>
              <a:gd name="connsiteY5" fmla="*/ 2034865 h 3011217"/>
              <a:gd name="connsiteX6" fmla="*/ 157300 w 1290677"/>
              <a:gd name="connsiteY6" fmla="*/ 1549090 h 3011217"/>
              <a:gd name="connsiteX7" fmla="*/ 138 w 1290677"/>
              <a:gd name="connsiteY7" fmla="*/ 849003 h 3011217"/>
              <a:gd name="connsiteX8" fmla="*/ 128725 w 1290677"/>
              <a:gd name="connsiteY8" fmla="*/ 344178 h 3011217"/>
              <a:gd name="connsiteX9" fmla="*/ 81100 w 1290677"/>
              <a:gd name="connsiteY9" fmla="*/ 125103 h 3011217"/>
              <a:gd name="connsiteX10" fmla="*/ 66813 w 1290677"/>
              <a:gd name="connsiteY10" fmla="*/ 39378 h 3011217"/>
              <a:gd name="connsiteX11" fmla="*/ 252550 w 1290677"/>
              <a:gd name="connsiteY11" fmla="*/ 20328 h 3011217"/>
              <a:gd name="connsiteX12" fmla="*/ 1105038 w 1290677"/>
              <a:gd name="connsiteY12" fmla="*/ 1278 h 3011217"/>
              <a:gd name="connsiteX13" fmla="*/ 1186000 w 1290677"/>
              <a:gd name="connsiteY13" fmla="*/ 58428 h 3011217"/>
              <a:gd name="connsiteX14" fmla="*/ 1133613 w 1290677"/>
              <a:gd name="connsiteY14" fmla="*/ 106053 h 3011217"/>
              <a:gd name="connsiteX15" fmla="*/ 1105038 w 1290677"/>
              <a:gd name="connsiteY15" fmla="*/ 191778 h 3011217"/>
              <a:gd name="connsiteX16" fmla="*/ 1119325 w 1290677"/>
              <a:gd name="connsiteY16" fmla="*/ 296553 h 3011217"/>
              <a:gd name="connsiteX17" fmla="*/ 1233625 w 1290677"/>
              <a:gd name="connsiteY17" fmla="*/ 439428 h 3011217"/>
              <a:gd name="connsiteX18" fmla="*/ 1286013 w 1290677"/>
              <a:gd name="connsiteY18" fmla="*/ 825190 h 3011217"/>
              <a:gd name="connsiteX19" fmla="*/ 1119325 w 1290677"/>
              <a:gd name="connsiteY19" fmla="*/ 1191903 h 3011217"/>
              <a:gd name="connsiteX20" fmla="*/ 933588 w 1290677"/>
              <a:gd name="connsiteY20" fmla="*/ 1501465 h 3011217"/>
              <a:gd name="connsiteX21" fmla="*/ 962163 w 1290677"/>
              <a:gd name="connsiteY21" fmla="*/ 1906278 h 3011217"/>
              <a:gd name="connsiteX22" fmla="*/ 890725 w 1290677"/>
              <a:gd name="connsiteY22" fmla="*/ 2387290 h 3011217"/>
              <a:gd name="connsiteX23" fmla="*/ 814525 w 1290677"/>
              <a:gd name="connsiteY23" fmla="*/ 2758765 h 3011217"/>
              <a:gd name="connsiteX24" fmla="*/ 800238 w 1290677"/>
              <a:gd name="connsiteY24" fmla="*/ 2958790 h 3011217"/>
              <a:gd name="connsiteX25" fmla="*/ 805000 w 1290677"/>
              <a:gd name="connsiteY25" fmla="*/ 3011178 h 3011217"/>
              <a:gd name="connsiteX26" fmla="*/ 333513 w 1290677"/>
              <a:gd name="connsiteY26" fmla="*/ 2949265 h 3011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290677" h="3011217">
                <a:moveTo>
                  <a:pt x="333513" y="2949265"/>
                </a:moveTo>
                <a:cubicBezTo>
                  <a:pt x="260488" y="2929421"/>
                  <a:pt x="366056" y="2925452"/>
                  <a:pt x="366850" y="2892115"/>
                </a:cubicBezTo>
                <a:cubicBezTo>
                  <a:pt x="367644" y="2858778"/>
                  <a:pt x="352562" y="2802421"/>
                  <a:pt x="338275" y="2749240"/>
                </a:cubicBezTo>
                <a:cubicBezTo>
                  <a:pt x="323988" y="2696059"/>
                  <a:pt x="292237" y="2658753"/>
                  <a:pt x="281125" y="2573028"/>
                </a:cubicBezTo>
                <a:cubicBezTo>
                  <a:pt x="270013" y="2487303"/>
                  <a:pt x="273981" y="2324584"/>
                  <a:pt x="271600" y="2234890"/>
                </a:cubicBezTo>
                <a:cubicBezTo>
                  <a:pt x="269219" y="2145196"/>
                  <a:pt x="285888" y="2149165"/>
                  <a:pt x="266838" y="2034865"/>
                </a:cubicBezTo>
                <a:cubicBezTo>
                  <a:pt x="247788" y="1920565"/>
                  <a:pt x="157300" y="1549090"/>
                  <a:pt x="157300" y="1549090"/>
                </a:cubicBezTo>
                <a:cubicBezTo>
                  <a:pt x="112850" y="1351446"/>
                  <a:pt x="4900" y="1049822"/>
                  <a:pt x="138" y="849003"/>
                </a:cubicBezTo>
                <a:cubicBezTo>
                  <a:pt x="-4624" y="648184"/>
                  <a:pt x="115231" y="464828"/>
                  <a:pt x="128725" y="344178"/>
                </a:cubicBezTo>
                <a:cubicBezTo>
                  <a:pt x="142219" y="223528"/>
                  <a:pt x="91419" y="175903"/>
                  <a:pt x="81100" y="125103"/>
                </a:cubicBezTo>
                <a:cubicBezTo>
                  <a:pt x="70781" y="74303"/>
                  <a:pt x="38238" y="56840"/>
                  <a:pt x="66813" y="39378"/>
                </a:cubicBezTo>
                <a:cubicBezTo>
                  <a:pt x="95388" y="21916"/>
                  <a:pt x="79513" y="26678"/>
                  <a:pt x="252550" y="20328"/>
                </a:cubicBezTo>
                <a:cubicBezTo>
                  <a:pt x="425587" y="13978"/>
                  <a:pt x="949463" y="-5072"/>
                  <a:pt x="1105038" y="1278"/>
                </a:cubicBezTo>
                <a:cubicBezTo>
                  <a:pt x="1260613" y="7628"/>
                  <a:pt x="1181237" y="40965"/>
                  <a:pt x="1186000" y="58428"/>
                </a:cubicBezTo>
                <a:cubicBezTo>
                  <a:pt x="1190763" y="75891"/>
                  <a:pt x="1147107" y="83828"/>
                  <a:pt x="1133613" y="106053"/>
                </a:cubicBezTo>
                <a:cubicBezTo>
                  <a:pt x="1120119" y="128278"/>
                  <a:pt x="1107419" y="160028"/>
                  <a:pt x="1105038" y="191778"/>
                </a:cubicBezTo>
                <a:cubicBezTo>
                  <a:pt x="1102657" y="223528"/>
                  <a:pt x="1097894" y="255278"/>
                  <a:pt x="1119325" y="296553"/>
                </a:cubicBezTo>
                <a:cubicBezTo>
                  <a:pt x="1140756" y="337828"/>
                  <a:pt x="1205844" y="351322"/>
                  <a:pt x="1233625" y="439428"/>
                </a:cubicBezTo>
                <a:cubicBezTo>
                  <a:pt x="1261406" y="527534"/>
                  <a:pt x="1305063" y="699778"/>
                  <a:pt x="1286013" y="825190"/>
                </a:cubicBezTo>
                <a:cubicBezTo>
                  <a:pt x="1266963" y="950602"/>
                  <a:pt x="1178062" y="1079191"/>
                  <a:pt x="1119325" y="1191903"/>
                </a:cubicBezTo>
                <a:cubicBezTo>
                  <a:pt x="1060588" y="1304615"/>
                  <a:pt x="959782" y="1382402"/>
                  <a:pt x="933588" y="1501465"/>
                </a:cubicBezTo>
                <a:cubicBezTo>
                  <a:pt x="907394" y="1620527"/>
                  <a:pt x="969307" y="1758640"/>
                  <a:pt x="962163" y="1906278"/>
                </a:cubicBezTo>
                <a:cubicBezTo>
                  <a:pt x="955019" y="2053915"/>
                  <a:pt x="915331" y="2245209"/>
                  <a:pt x="890725" y="2387290"/>
                </a:cubicBezTo>
                <a:cubicBezTo>
                  <a:pt x="866119" y="2529371"/>
                  <a:pt x="829606" y="2663515"/>
                  <a:pt x="814525" y="2758765"/>
                </a:cubicBezTo>
                <a:cubicBezTo>
                  <a:pt x="799444" y="2854015"/>
                  <a:pt x="801825" y="2916721"/>
                  <a:pt x="800238" y="2958790"/>
                </a:cubicBezTo>
                <a:cubicBezTo>
                  <a:pt x="798651" y="3000859"/>
                  <a:pt x="879612" y="3011972"/>
                  <a:pt x="805000" y="3011178"/>
                </a:cubicBezTo>
                <a:cubicBezTo>
                  <a:pt x="730388" y="3010384"/>
                  <a:pt x="406538" y="2969109"/>
                  <a:pt x="333513" y="2949265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eeform 7"/>
          <p:cNvSpPr/>
          <p:nvPr/>
        </p:nvSpPr>
        <p:spPr>
          <a:xfrm>
            <a:off x="4223401" y="3583942"/>
            <a:ext cx="928376" cy="2445084"/>
          </a:xfrm>
          <a:custGeom>
            <a:avLst/>
            <a:gdLst>
              <a:gd name="connsiteX0" fmla="*/ 217450 w 963024"/>
              <a:gd name="connsiteY0" fmla="*/ 2526116 h 2536337"/>
              <a:gd name="connsiteX1" fmla="*/ 129768 w 963024"/>
              <a:gd name="connsiteY1" fmla="*/ 2225491 h 2536337"/>
              <a:gd name="connsiteX2" fmla="*/ 167346 w 963024"/>
              <a:gd name="connsiteY2" fmla="*/ 1812133 h 2536337"/>
              <a:gd name="connsiteX3" fmla="*/ 129768 w 963024"/>
              <a:gd name="connsiteY3" fmla="*/ 1448878 h 2536337"/>
              <a:gd name="connsiteX4" fmla="*/ 54611 w 963024"/>
              <a:gd name="connsiteY4" fmla="*/ 822576 h 2536337"/>
              <a:gd name="connsiteX5" fmla="*/ 17033 w 963024"/>
              <a:gd name="connsiteY5" fmla="*/ 309009 h 2536337"/>
              <a:gd name="connsiteX6" fmla="*/ 342710 w 963024"/>
              <a:gd name="connsiteY6" fmla="*/ 8385 h 2536337"/>
              <a:gd name="connsiteX7" fmla="*/ 831225 w 963024"/>
              <a:gd name="connsiteY7" fmla="*/ 121119 h 2536337"/>
              <a:gd name="connsiteX8" fmla="*/ 956485 w 963024"/>
              <a:gd name="connsiteY8" fmla="*/ 509426 h 2536337"/>
              <a:gd name="connsiteX9" fmla="*/ 680913 w 963024"/>
              <a:gd name="connsiteY9" fmla="*/ 1223409 h 2536337"/>
              <a:gd name="connsiteX10" fmla="*/ 705965 w 963024"/>
              <a:gd name="connsiteY10" fmla="*/ 1549086 h 2536337"/>
              <a:gd name="connsiteX11" fmla="*/ 655861 w 963024"/>
              <a:gd name="connsiteY11" fmla="*/ 2263070 h 2536337"/>
              <a:gd name="connsiteX12" fmla="*/ 605757 w 963024"/>
              <a:gd name="connsiteY12" fmla="*/ 2513590 h 2536337"/>
              <a:gd name="connsiteX13" fmla="*/ 580705 w 963024"/>
              <a:gd name="connsiteY13" fmla="*/ 2526116 h 2536337"/>
              <a:gd name="connsiteX14" fmla="*/ 405340 w 963024"/>
              <a:gd name="connsiteY14" fmla="*/ 2526116 h 2536337"/>
              <a:gd name="connsiteX15" fmla="*/ 217450 w 963024"/>
              <a:gd name="connsiteY15" fmla="*/ 2526116 h 2536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63024" h="2536337">
                <a:moveTo>
                  <a:pt x="217450" y="2526116"/>
                </a:moveTo>
                <a:cubicBezTo>
                  <a:pt x="177784" y="2435302"/>
                  <a:pt x="138119" y="2344488"/>
                  <a:pt x="129768" y="2225491"/>
                </a:cubicBezTo>
                <a:cubicBezTo>
                  <a:pt x="121417" y="2106494"/>
                  <a:pt x="167346" y="1941568"/>
                  <a:pt x="167346" y="1812133"/>
                </a:cubicBezTo>
                <a:cubicBezTo>
                  <a:pt x="167346" y="1682698"/>
                  <a:pt x="148557" y="1613804"/>
                  <a:pt x="129768" y="1448878"/>
                </a:cubicBezTo>
                <a:cubicBezTo>
                  <a:pt x="110979" y="1283952"/>
                  <a:pt x="73400" y="1012554"/>
                  <a:pt x="54611" y="822576"/>
                </a:cubicBezTo>
                <a:cubicBezTo>
                  <a:pt x="35822" y="632598"/>
                  <a:pt x="-30983" y="444707"/>
                  <a:pt x="17033" y="309009"/>
                </a:cubicBezTo>
                <a:cubicBezTo>
                  <a:pt x="65049" y="173311"/>
                  <a:pt x="207011" y="39700"/>
                  <a:pt x="342710" y="8385"/>
                </a:cubicBezTo>
                <a:cubicBezTo>
                  <a:pt x="478409" y="-22930"/>
                  <a:pt x="728929" y="37612"/>
                  <a:pt x="831225" y="121119"/>
                </a:cubicBezTo>
                <a:cubicBezTo>
                  <a:pt x="933521" y="204626"/>
                  <a:pt x="981537" y="325711"/>
                  <a:pt x="956485" y="509426"/>
                </a:cubicBezTo>
                <a:cubicBezTo>
                  <a:pt x="931433" y="693141"/>
                  <a:pt x="722666" y="1050132"/>
                  <a:pt x="680913" y="1223409"/>
                </a:cubicBezTo>
                <a:cubicBezTo>
                  <a:pt x="639160" y="1396686"/>
                  <a:pt x="710140" y="1375809"/>
                  <a:pt x="705965" y="1549086"/>
                </a:cubicBezTo>
                <a:cubicBezTo>
                  <a:pt x="701790" y="1722363"/>
                  <a:pt x="672562" y="2102319"/>
                  <a:pt x="655861" y="2263070"/>
                </a:cubicBezTo>
                <a:cubicBezTo>
                  <a:pt x="639160" y="2423821"/>
                  <a:pt x="618283" y="2469749"/>
                  <a:pt x="605757" y="2513590"/>
                </a:cubicBezTo>
                <a:cubicBezTo>
                  <a:pt x="593231" y="2557431"/>
                  <a:pt x="614108" y="2524028"/>
                  <a:pt x="580705" y="2526116"/>
                </a:cubicBezTo>
                <a:cubicBezTo>
                  <a:pt x="547302" y="2528204"/>
                  <a:pt x="405340" y="2526116"/>
                  <a:pt x="405340" y="2526116"/>
                </a:cubicBezTo>
                <a:lnTo>
                  <a:pt x="217450" y="2526116"/>
                </a:lnTo>
                <a:close/>
              </a:path>
            </a:pathLst>
          </a:custGeom>
          <a:solidFill>
            <a:schemeClr val="accent6">
              <a:lumMod val="7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Freeform 8"/>
          <p:cNvSpPr/>
          <p:nvPr/>
        </p:nvSpPr>
        <p:spPr>
          <a:xfrm>
            <a:off x="3786948" y="3160962"/>
            <a:ext cx="1708484" cy="3131781"/>
          </a:xfrm>
          <a:custGeom>
            <a:avLst/>
            <a:gdLst>
              <a:gd name="connsiteX0" fmla="*/ 798434 w 1772246"/>
              <a:gd name="connsiteY0" fmla="*/ 3208046 h 3248663"/>
              <a:gd name="connsiteX1" fmla="*/ 580720 w 1772246"/>
              <a:gd name="connsiteY1" fmla="*/ 3019360 h 3248663"/>
              <a:gd name="connsiteX2" fmla="*/ 450092 w 1772246"/>
              <a:gd name="connsiteY2" fmla="*/ 2482332 h 3248663"/>
              <a:gd name="connsiteX3" fmla="*/ 203349 w 1772246"/>
              <a:gd name="connsiteY3" fmla="*/ 1727589 h 3248663"/>
              <a:gd name="connsiteX4" fmla="*/ 72720 w 1772246"/>
              <a:gd name="connsiteY4" fmla="*/ 1103475 h 3248663"/>
              <a:gd name="connsiteX5" fmla="*/ 130777 w 1772246"/>
              <a:gd name="connsiteY5" fmla="*/ 595475 h 3248663"/>
              <a:gd name="connsiteX6" fmla="*/ 130777 w 1772246"/>
              <a:gd name="connsiteY6" fmla="*/ 406789 h 3248663"/>
              <a:gd name="connsiteX7" fmla="*/ 149 w 1772246"/>
              <a:gd name="connsiteY7" fmla="*/ 218103 h 3248663"/>
              <a:gd name="connsiteX8" fmla="*/ 159806 w 1772246"/>
              <a:gd name="connsiteY8" fmla="*/ 72960 h 3248663"/>
              <a:gd name="connsiteX9" fmla="*/ 900034 w 1772246"/>
              <a:gd name="connsiteY9" fmla="*/ 389 h 3248663"/>
              <a:gd name="connsiteX10" fmla="*/ 1567692 w 1772246"/>
              <a:gd name="connsiteY10" fmla="*/ 101989 h 3248663"/>
              <a:gd name="connsiteX11" fmla="*/ 1669292 w 1772246"/>
              <a:gd name="connsiteY11" fmla="*/ 203589 h 3248663"/>
              <a:gd name="connsiteX12" fmla="*/ 1625749 w 1772246"/>
              <a:gd name="connsiteY12" fmla="*/ 319703 h 3248663"/>
              <a:gd name="connsiteX13" fmla="*/ 1770892 w 1772246"/>
              <a:gd name="connsiteY13" fmla="*/ 697075 h 3248663"/>
              <a:gd name="connsiteX14" fmla="*/ 1683806 w 1772246"/>
              <a:gd name="connsiteY14" fmla="*/ 1379246 h 3248663"/>
              <a:gd name="connsiteX15" fmla="*/ 1451577 w 1772246"/>
              <a:gd name="connsiteY15" fmla="*/ 1814675 h 3248663"/>
              <a:gd name="connsiteX16" fmla="*/ 1320949 w 1772246"/>
              <a:gd name="connsiteY16" fmla="*/ 2496846 h 3248663"/>
              <a:gd name="connsiteX17" fmla="*/ 1045177 w 1772246"/>
              <a:gd name="connsiteY17" fmla="*/ 3179018 h 3248663"/>
              <a:gd name="connsiteX18" fmla="*/ 798434 w 1772246"/>
              <a:gd name="connsiteY18" fmla="*/ 3208046 h 3248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772246" h="3248663">
                <a:moveTo>
                  <a:pt x="798434" y="3208046"/>
                </a:moveTo>
                <a:cubicBezTo>
                  <a:pt x="721025" y="3181436"/>
                  <a:pt x="638777" y="3140312"/>
                  <a:pt x="580720" y="3019360"/>
                </a:cubicBezTo>
                <a:cubicBezTo>
                  <a:pt x="522663" y="2898408"/>
                  <a:pt x="512987" y="2697627"/>
                  <a:pt x="450092" y="2482332"/>
                </a:cubicBezTo>
                <a:cubicBezTo>
                  <a:pt x="387197" y="2267037"/>
                  <a:pt x="266244" y="1957399"/>
                  <a:pt x="203349" y="1727589"/>
                </a:cubicBezTo>
                <a:cubicBezTo>
                  <a:pt x="140454" y="1497779"/>
                  <a:pt x="84815" y="1292161"/>
                  <a:pt x="72720" y="1103475"/>
                </a:cubicBezTo>
                <a:cubicBezTo>
                  <a:pt x="60625" y="914789"/>
                  <a:pt x="121101" y="711589"/>
                  <a:pt x="130777" y="595475"/>
                </a:cubicBezTo>
                <a:cubicBezTo>
                  <a:pt x="140453" y="479361"/>
                  <a:pt x="152548" y="469684"/>
                  <a:pt x="130777" y="406789"/>
                </a:cubicBezTo>
                <a:cubicBezTo>
                  <a:pt x="109006" y="343894"/>
                  <a:pt x="-4689" y="273741"/>
                  <a:pt x="149" y="218103"/>
                </a:cubicBezTo>
                <a:cubicBezTo>
                  <a:pt x="4987" y="162465"/>
                  <a:pt x="9825" y="109246"/>
                  <a:pt x="159806" y="72960"/>
                </a:cubicBezTo>
                <a:cubicBezTo>
                  <a:pt x="309787" y="36674"/>
                  <a:pt x="665386" y="-4449"/>
                  <a:pt x="900034" y="389"/>
                </a:cubicBezTo>
                <a:cubicBezTo>
                  <a:pt x="1134682" y="5227"/>
                  <a:pt x="1439482" y="68122"/>
                  <a:pt x="1567692" y="101989"/>
                </a:cubicBezTo>
                <a:cubicBezTo>
                  <a:pt x="1695902" y="135856"/>
                  <a:pt x="1659616" y="167303"/>
                  <a:pt x="1669292" y="203589"/>
                </a:cubicBezTo>
                <a:cubicBezTo>
                  <a:pt x="1678968" y="239875"/>
                  <a:pt x="1608816" y="237455"/>
                  <a:pt x="1625749" y="319703"/>
                </a:cubicBezTo>
                <a:cubicBezTo>
                  <a:pt x="1642682" y="401951"/>
                  <a:pt x="1761216" y="520484"/>
                  <a:pt x="1770892" y="697075"/>
                </a:cubicBezTo>
                <a:cubicBezTo>
                  <a:pt x="1780568" y="873665"/>
                  <a:pt x="1737025" y="1192979"/>
                  <a:pt x="1683806" y="1379246"/>
                </a:cubicBezTo>
                <a:cubicBezTo>
                  <a:pt x="1630587" y="1565513"/>
                  <a:pt x="1512053" y="1628408"/>
                  <a:pt x="1451577" y="1814675"/>
                </a:cubicBezTo>
                <a:cubicBezTo>
                  <a:pt x="1391101" y="2000942"/>
                  <a:pt x="1388682" y="2269456"/>
                  <a:pt x="1320949" y="2496846"/>
                </a:cubicBezTo>
                <a:cubicBezTo>
                  <a:pt x="1253216" y="2724236"/>
                  <a:pt x="1137101" y="3060485"/>
                  <a:pt x="1045177" y="3179018"/>
                </a:cubicBezTo>
                <a:cubicBezTo>
                  <a:pt x="953253" y="3297551"/>
                  <a:pt x="875843" y="3234656"/>
                  <a:pt x="798434" y="3208046"/>
                </a:cubicBezTo>
                <a:close/>
              </a:path>
            </a:pathLst>
          </a:custGeom>
          <a:noFill/>
          <a:ln w="38100">
            <a:solidFill>
              <a:srgbClr val="FFFF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reeform 9"/>
          <p:cNvSpPr/>
          <p:nvPr/>
        </p:nvSpPr>
        <p:spPr>
          <a:xfrm>
            <a:off x="4317431" y="3719282"/>
            <a:ext cx="680342" cy="686796"/>
          </a:xfrm>
          <a:custGeom>
            <a:avLst/>
            <a:gdLst>
              <a:gd name="connsiteX0" fmla="*/ 232536 w 935101"/>
              <a:gd name="connsiteY0" fmla="*/ 57283 h 712428"/>
              <a:gd name="connsiteX1" fmla="*/ 116422 w 935101"/>
              <a:gd name="connsiteY1" fmla="*/ 144369 h 712428"/>
              <a:gd name="connsiteX2" fmla="*/ 307 w 935101"/>
              <a:gd name="connsiteY2" fmla="*/ 463683 h 712428"/>
              <a:gd name="connsiteX3" fmla="*/ 87393 w 935101"/>
              <a:gd name="connsiteY3" fmla="*/ 681398 h 712428"/>
              <a:gd name="connsiteX4" fmla="*/ 232536 w 935101"/>
              <a:gd name="connsiteY4" fmla="*/ 565283 h 712428"/>
              <a:gd name="connsiteX5" fmla="*/ 348650 w 935101"/>
              <a:gd name="connsiteY5" fmla="*/ 362083 h 712428"/>
              <a:gd name="connsiteX6" fmla="*/ 551850 w 935101"/>
              <a:gd name="connsiteY6" fmla="*/ 333055 h 712428"/>
              <a:gd name="connsiteX7" fmla="*/ 638936 w 935101"/>
              <a:gd name="connsiteY7" fmla="*/ 492712 h 712428"/>
              <a:gd name="connsiteX8" fmla="*/ 711507 w 935101"/>
              <a:gd name="connsiteY8" fmla="*/ 695912 h 712428"/>
              <a:gd name="connsiteX9" fmla="*/ 929222 w 935101"/>
              <a:gd name="connsiteY9" fmla="*/ 637855 h 712428"/>
              <a:gd name="connsiteX10" fmla="*/ 856650 w 935101"/>
              <a:gd name="connsiteY10" fmla="*/ 144369 h 712428"/>
              <a:gd name="connsiteX11" fmla="*/ 682479 w 935101"/>
              <a:gd name="connsiteY11" fmla="*/ 13740 h 712428"/>
              <a:gd name="connsiteX12" fmla="*/ 276079 w 935101"/>
              <a:gd name="connsiteY12" fmla="*/ 13740 h 712428"/>
              <a:gd name="connsiteX13" fmla="*/ 174479 w 935101"/>
              <a:gd name="connsiteY13" fmla="*/ 100826 h 712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35101" h="712428">
                <a:moveTo>
                  <a:pt x="232536" y="57283"/>
                </a:moveTo>
                <a:cubicBezTo>
                  <a:pt x="193831" y="66959"/>
                  <a:pt x="155127" y="76636"/>
                  <a:pt x="116422" y="144369"/>
                </a:cubicBezTo>
                <a:cubicBezTo>
                  <a:pt x="77717" y="212102"/>
                  <a:pt x="5145" y="374178"/>
                  <a:pt x="307" y="463683"/>
                </a:cubicBezTo>
                <a:cubicBezTo>
                  <a:pt x="-4531" y="553188"/>
                  <a:pt x="48688" y="664465"/>
                  <a:pt x="87393" y="681398"/>
                </a:cubicBezTo>
                <a:cubicBezTo>
                  <a:pt x="126098" y="698331"/>
                  <a:pt x="188993" y="618502"/>
                  <a:pt x="232536" y="565283"/>
                </a:cubicBezTo>
                <a:cubicBezTo>
                  <a:pt x="276079" y="512064"/>
                  <a:pt x="295431" y="400788"/>
                  <a:pt x="348650" y="362083"/>
                </a:cubicBezTo>
                <a:cubicBezTo>
                  <a:pt x="401869" y="323378"/>
                  <a:pt x="503469" y="311284"/>
                  <a:pt x="551850" y="333055"/>
                </a:cubicBezTo>
                <a:cubicBezTo>
                  <a:pt x="600231" y="354826"/>
                  <a:pt x="612327" y="432236"/>
                  <a:pt x="638936" y="492712"/>
                </a:cubicBezTo>
                <a:cubicBezTo>
                  <a:pt x="665546" y="553188"/>
                  <a:pt x="663126" y="671721"/>
                  <a:pt x="711507" y="695912"/>
                </a:cubicBezTo>
                <a:cubicBezTo>
                  <a:pt x="759888" y="720103"/>
                  <a:pt x="905032" y="729779"/>
                  <a:pt x="929222" y="637855"/>
                </a:cubicBezTo>
                <a:cubicBezTo>
                  <a:pt x="953412" y="545931"/>
                  <a:pt x="897774" y="248388"/>
                  <a:pt x="856650" y="144369"/>
                </a:cubicBezTo>
                <a:cubicBezTo>
                  <a:pt x="815526" y="40350"/>
                  <a:pt x="779241" y="35511"/>
                  <a:pt x="682479" y="13740"/>
                </a:cubicBezTo>
                <a:cubicBezTo>
                  <a:pt x="585717" y="-8032"/>
                  <a:pt x="360746" y="-774"/>
                  <a:pt x="276079" y="13740"/>
                </a:cubicBezTo>
                <a:cubicBezTo>
                  <a:pt x="191412" y="28254"/>
                  <a:pt x="182945" y="64540"/>
                  <a:pt x="174479" y="100826"/>
                </a:cubicBezTo>
              </a:path>
            </a:pathLst>
          </a:cu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Freeform 10"/>
          <p:cNvSpPr/>
          <p:nvPr/>
        </p:nvSpPr>
        <p:spPr>
          <a:xfrm>
            <a:off x="3563765" y="4066368"/>
            <a:ext cx="1724899" cy="2433188"/>
          </a:xfrm>
          <a:custGeom>
            <a:avLst/>
            <a:gdLst>
              <a:gd name="connsiteX0" fmla="*/ 0 w 2237398"/>
              <a:gd name="connsiteY0" fmla="*/ 2314387 h 2315315"/>
              <a:gd name="connsiteX1" fmla="*/ 87682 w 2237398"/>
              <a:gd name="connsiteY1" fmla="*/ 2151548 h 2315315"/>
              <a:gd name="connsiteX2" fmla="*/ 263047 w 2237398"/>
              <a:gd name="connsiteY2" fmla="*/ 2051340 h 2315315"/>
              <a:gd name="connsiteX3" fmla="*/ 964504 w 2237398"/>
              <a:gd name="connsiteY3" fmla="*/ 1976184 h 2315315"/>
              <a:gd name="connsiteX4" fmla="*/ 1102291 w 2237398"/>
              <a:gd name="connsiteY4" fmla="*/ 1926080 h 2315315"/>
              <a:gd name="connsiteX5" fmla="*/ 1139869 w 2237398"/>
              <a:gd name="connsiteY5" fmla="*/ 1838398 h 2315315"/>
              <a:gd name="connsiteX6" fmla="*/ 1177447 w 2237398"/>
              <a:gd name="connsiteY6" fmla="*/ 1537773 h 2315315"/>
              <a:gd name="connsiteX7" fmla="*/ 1215025 w 2237398"/>
              <a:gd name="connsiteY7" fmla="*/ 798737 h 2315315"/>
              <a:gd name="connsiteX8" fmla="*/ 1252603 w 2237398"/>
              <a:gd name="connsiteY8" fmla="*/ 235066 h 2315315"/>
              <a:gd name="connsiteX9" fmla="*/ 1290181 w 2237398"/>
              <a:gd name="connsiteY9" fmla="*/ 9598 h 2315315"/>
              <a:gd name="connsiteX10" fmla="*/ 1365337 w 2237398"/>
              <a:gd name="connsiteY10" fmla="*/ 72228 h 2315315"/>
              <a:gd name="connsiteX11" fmla="*/ 1390389 w 2237398"/>
              <a:gd name="connsiteY11" fmla="*/ 347800 h 2315315"/>
              <a:gd name="connsiteX12" fmla="*/ 1440493 w 2237398"/>
              <a:gd name="connsiteY12" fmla="*/ 335274 h 2315315"/>
              <a:gd name="connsiteX13" fmla="*/ 1503124 w 2237398"/>
              <a:gd name="connsiteY13" fmla="*/ 260118 h 2315315"/>
              <a:gd name="connsiteX14" fmla="*/ 1553228 w 2237398"/>
              <a:gd name="connsiteY14" fmla="*/ 448009 h 2315315"/>
              <a:gd name="connsiteX15" fmla="*/ 1553228 w 2237398"/>
              <a:gd name="connsiteY15" fmla="*/ 1374935 h 2315315"/>
              <a:gd name="connsiteX16" fmla="*/ 1615858 w 2237398"/>
              <a:gd name="connsiteY16" fmla="*/ 1926080 h 2315315"/>
              <a:gd name="connsiteX17" fmla="*/ 1741118 w 2237398"/>
              <a:gd name="connsiteY17" fmla="*/ 2013762 h 2315315"/>
              <a:gd name="connsiteX18" fmla="*/ 2041743 w 2237398"/>
              <a:gd name="connsiteY18" fmla="*/ 2088918 h 2315315"/>
              <a:gd name="connsiteX19" fmla="*/ 2192055 w 2237398"/>
              <a:gd name="connsiteY19" fmla="*/ 2201652 h 2315315"/>
              <a:gd name="connsiteX20" fmla="*/ 2217107 w 2237398"/>
              <a:gd name="connsiteY20" fmla="*/ 2301861 h 2315315"/>
              <a:gd name="connsiteX21" fmla="*/ 2229633 w 2237398"/>
              <a:gd name="connsiteY21" fmla="*/ 2314387 h 2315315"/>
              <a:gd name="connsiteX22" fmla="*/ 2091847 w 2237398"/>
              <a:gd name="connsiteY22" fmla="*/ 2314387 h 2315315"/>
              <a:gd name="connsiteX23" fmla="*/ 1215025 w 2237398"/>
              <a:gd name="connsiteY23" fmla="*/ 2301861 h 2315315"/>
              <a:gd name="connsiteX24" fmla="*/ 0 w 2237398"/>
              <a:gd name="connsiteY24" fmla="*/ 2314387 h 2315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237398" h="2315315">
                <a:moveTo>
                  <a:pt x="0" y="2314387"/>
                </a:moveTo>
                <a:cubicBezTo>
                  <a:pt x="21920" y="2254888"/>
                  <a:pt x="43841" y="2195389"/>
                  <a:pt x="87682" y="2151548"/>
                </a:cubicBezTo>
                <a:cubicBezTo>
                  <a:pt x="131523" y="2107707"/>
                  <a:pt x="116910" y="2080567"/>
                  <a:pt x="263047" y="2051340"/>
                </a:cubicBezTo>
                <a:cubicBezTo>
                  <a:pt x="409184" y="2022113"/>
                  <a:pt x="824630" y="1997061"/>
                  <a:pt x="964504" y="1976184"/>
                </a:cubicBezTo>
                <a:cubicBezTo>
                  <a:pt x="1104378" y="1955307"/>
                  <a:pt x="1073064" y="1949044"/>
                  <a:pt x="1102291" y="1926080"/>
                </a:cubicBezTo>
                <a:cubicBezTo>
                  <a:pt x="1131518" y="1903116"/>
                  <a:pt x="1127343" y="1903116"/>
                  <a:pt x="1139869" y="1838398"/>
                </a:cubicBezTo>
                <a:cubicBezTo>
                  <a:pt x="1152395" y="1773680"/>
                  <a:pt x="1164921" y="1711050"/>
                  <a:pt x="1177447" y="1537773"/>
                </a:cubicBezTo>
                <a:cubicBezTo>
                  <a:pt x="1189973" y="1364496"/>
                  <a:pt x="1202499" y="1015855"/>
                  <a:pt x="1215025" y="798737"/>
                </a:cubicBezTo>
                <a:cubicBezTo>
                  <a:pt x="1227551" y="581619"/>
                  <a:pt x="1240077" y="366589"/>
                  <a:pt x="1252603" y="235066"/>
                </a:cubicBezTo>
                <a:cubicBezTo>
                  <a:pt x="1265129" y="103543"/>
                  <a:pt x="1271392" y="36737"/>
                  <a:pt x="1290181" y="9598"/>
                </a:cubicBezTo>
                <a:cubicBezTo>
                  <a:pt x="1308970" y="-17541"/>
                  <a:pt x="1348636" y="15861"/>
                  <a:pt x="1365337" y="72228"/>
                </a:cubicBezTo>
                <a:cubicBezTo>
                  <a:pt x="1382038" y="128595"/>
                  <a:pt x="1377863" y="303959"/>
                  <a:pt x="1390389" y="347800"/>
                </a:cubicBezTo>
                <a:cubicBezTo>
                  <a:pt x="1402915" y="391641"/>
                  <a:pt x="1421704" y="349888"/>
                  <a:pt x="1440493" y="335274"/>
                </a:cubicBezTo>
                <a:cubicBezTo>
                  <a:pt x="1459282" y="320660"/>
                  <a:pt x="1484335" y="241329"/>
                  <a:pt x="1503124" y="260118"/>
                </a:cubicBezTo>
                <a:cubicBezTo>
                  <a:pt x="1521913" y="278907"/>
                  <a:pt x="1544877" y="262206"/>
                  <a:pt x="1553228" y="448009"/>
                </a:cubicBezTo>
                <a:cubicBezTo>
                  <a:pt x="1561579" y="633812"/>
                  <a:pt x="1542790" y="1128590"/>
                  <a:pt x="1553228" y="1374935"/>
                </a:cubicBezTo>
                <a:cubicBezTo>
                  <a:pt x="1563666" y="1621280"/>
                  <a:pt x="1584543" y="1819609"/>
                  <a:pt x="1615858" y="1926080"/>
                </a:cubicBezTo>
                <a:cubicBezTo>
                  <a:pt x="1647173" y="2032551"/>
                  <a:pt x="1670137" y="1986622"/>
                  <a:pt x="1741118" y="2013762"/>
                </a:cubicBezTo>
                <a:cubicBezTo>
                  <a:pt x="1812099" y="2040902"/>
                  <a:pt x="1966587" y="2057603"/>
                  <a:pt x="2041743" y="2088918"/>
                </a:cubicBezTo>
                <a:cubicBezTo>
                  <a:pt x="2116899" y="2120233"/>
                  <a:pt x="2162828" y="2166162"/>
                  <a:pt x="2192055" y="2201652"/>
                </a:cubicBezTo>
                <a:cubicBezTo>
                  <a:pt x="2221282" y="2237142"/>
                  <a:pt x="2210844" y="2283072"/>
                  <a:pt x="2217107" y="2301861"/>
                </a:cubicBezTo>
                <a:cubicBezTo>
                  <a:pt x="2223370" y="2320650"/>
                  <a:pt x="2250510" y="2312299"/>
                  <a:pt x="2229633" y="2314387"/>
                </a:cubicBezTo>
                <a:cubicBezTo>
                  <a:pt x="2208756" y="2316475"/>
                  <a:pt x="2091847" y="2314387"/>
                  <a:pt x="2091847" y="2314387"/>
                </a:cubicBezTo>
                <a:lnTo>
                  <a:pt x="1215025" y="2301861"/>
                </a:lnTo>
                <a:lnTo>
                  <a:pt x="0" y="2314387"/>
                </a:lnTo>
                <a:close/>
              </a:path>
            </a:pathLst>
          </a:custGeom>
          <a:gradFill flip="none" rotWithShape="1">
            <a:gsLst>
              <a:gs pos="100000">
                <a:schemeClr val="accent6">
                  <a:lumMod val="75000"/>
                </a:schemeClr>
              </a:gs>
              <a:gs pos="0">
                <a:srgbClr val="C00000"/>
              </a:gs>
              <a:gs pos="25000">
                <a:schemeClr val="bg1"/>
              </a:gs>
            </a:gsLst>
            <a:lin ang="16200000" scaled="1"/>
            <a:tileRect/>
          </a:gra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3892792" y="6213806"/>
            <a:ext cx="1272115" cy="3115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Fresh granite</a:t>
            </a:r>
          </a:p>
        </p:txBody>
      </p:sp>
      <p:sp>
        <p:nvSpPr>
          <p:cNvPr id="13" name="TextBox 12"/>
          <p:cNvSpPr txBox="1"/>
          <p:nvPr/>
        </p:nvSpPr>
        <p:spPr>
          <a:xfrm rot="16200000">
            <a:off x="4172296" y="4965832"/>
            <a:ext cx="9236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Intrusion</a:t>
            </a:r>
          </a:p>
        </p:txBody>
      </p:sp>
      <p:sp>
        <p:nvSpPr>
          <p:cNvPr id="14" name="TextBox 13"/>
          <p:cNvSpPr txBox="1"/>
          <p:nvPr/>
        </p:nvSpPr>
        <p:spPr>
          <a:xfrm rot="470810">
            <a:off x="2257427" y="3882061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Erosion level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2123728" y="1590705"/>
            <a:ext cx="5184576" cy="2366351"/>
            <a:chOff x="2051720" y="1227749"/>
            <a:chExt cx="5184576" cy="2366351"/>
          </a:xfrm>
        </p:grpSpPr>
        <p:sp>
          <p:nvSpPr>
            <p:cNvPr id="22" name="Freeform 21"/>
            <p:cNvSpPr/>
            <p:nvPr/>
          </p:nvSpPr>
          <p:spPr>
            <a:xfrm>
              <a:off x="3305095" y="2058185"/>
              <a:ext cx="2184615" cy="1478065"/>
            </a:xfrm>
            <a:custGeom>
              <a:avLst/>
              <a:gdLst>
                <a:gd name="connsiteX0" fmla="*/ 4252 w 2266147"/>
                <a:gd name="connsiteY0" fmla="*/ 506030 h 1533228"/>
                <a:gd name="connsiteX1" fmla="*/ 207452 w 2266147"/>
                <a:gd name="connsiteY1" fmla="*/ 728280 h 1533228"/>
                <a:gd name="connsiteX2" fmla="*/ 242377 w 2266147"/>
                <a:gd name="connsiteY2" fmla="*/ 639380 h 1533228"/>
                <a:gd name="connsiteX3" fmla="*/ 486852 w 2266147"/>
                <a:gd name="connsiteY3" fmla="*/ 921955 h 1533228"/>
                <a:gd name="connsiteX4" fmla="*/ 667827 w 2266147"/>
                <a:gd name="connsiteY4" fmla="*/ 896555 h 1533228"/>
                <a:gd name="connsiteX5" fmla="*/ 969452 w 2266147"/>
                <a:gd name="connsiteY5" fmla="*/ 1226755 h 1533228"/>
                <a:gd name="connsiteX6" fmla="*/ 1118677 w 2266147"/>
                <a:gd name="connsiteY6" fmla="*/ 1423605 h 1533228"/>
                <a:gd name="connsiteX7" fmla="*/ 1220277 w 2266147"/>
                <a:gd name="connsiteY7" fmla="*/ 1350580 h 1533228"/>
                <a:gd name="connsiteX8" fmla="*/ 1347277 w 2266147"/>
                <a:gd name="connsiteY8" fmla="*/ 1528380 h 1533228"/>
                <a:gd name="connsiteX9" fmla="*/ 1566352 w 2266147"/>
                <a:gd name="connsiteY9" fmla="*/ 1121980 h 1533228"/>
                <a:gd name="connsiteX10" fmla="*/ 1613977 w 2266147"/>
                <a:gd name="connsiteY10" fmla="*/ 1153730 h 1533228"/>
                <a:gd name="connsiteX11" fmla="*/ 1788602 w 2266147"/>
                <a:gd name="connsiteY11" fmla="*/ 931480 h 1533228"/>
                <a:gd name="connsiteX12" fmla="*/ 1906077 w 2266147"/>
                <a:gd name="connsiteY12" fmla="*/ 1052130 h 1533228"/>
                <a:gd name="connsiteX13" fmla="*/ 2141027 w 2266147"/>
                <a:gd name="connsiteY13" fmla="*/ 744155 h 1533228"/>
                <a:gd name="connsiteX14" fmla="*/ 2233102 w 2266147"/>
                <a:gd name="connsiteY14" fmla="*/ 604455 h 1533228"/>
                <a:gd name="connsiteX15" fmla="*/ 2258502 w 2266147"/>
                <a:gd name="connsiteY15" fmla="*/ 560005 h 1533228"/>
                <a:gd name="connsiteX16" fmla="*/ 2261677 w 2266147"/>
                <a:gd name="connsiteY16" fmla="*/ 553655 h 1533228"/>
                <a:gd name="connsiteX17" fmla="*/ 2201352 w 2266147"/>
                <a:gd name="connsiteY17" fmla="*/ 531430 h 1533228"/>
                <a:gd name="connsiteX18" fmla="*/ 2083877 w 2266147"/>
                <a:gd name="connsiteY18" fmla="*/ 477455 h 1533228"/>
                <a:gd name="connsiteX19" fmla="*/ 1883852 w 2266147"/>
                <a:gd name="connsiteY19" fmla="*/ 344105 h 1533228"/>
                <a:gd name="connsiteX20" fmla="*/ 1766377 w 2266147"/>
                <a:gd name="connsiteY20" fmla="*/ 261555 h 1533228"/>
                <a:gd name="connsiteX21" fmla="*/ 1629852 w 2266147"/>
                <a:gd name="connsiteY21" fmla="*/ 163130 h 1533228"/>
                <a:gd name="connsiteX22" fmla="*/ 1528252 w 2266147"/>
                <a:gd name="connsiteY22" fmla="*/ 99630 h 1533228"/>
                <a:gd name="connsiteX23" fmla="*/ 1433002 w 2266147"/>
                <a:gd name="connsiteY23" fmla="*/ 42480 h 1533228"/>
                <a:gd name="connsiteX24" fmla="*/ 1401252 w 2266147"/>
                <a:gd name="connsiteY24" fmla="*/ 29780 h 1533228"/>
                <a:gd name="connsiteX25" fmla="*/ 1375852 w 2266147"/>
                <a:gd name="connsiteY25" fmla="*/ 23430 h 1533228"/>
                <a:gd name="connsiteX26" fmla="*/ 1375852 w 2266147"/>
                <a:gd name="connsiteY26" fmla="*/ 55180 h 1533228"/>
                <a:gd name="connsiteX27" fmla="*/ 1375852 w 2266147"/>
                <a:gd name="connsiteY27" fmla="*/ 71055 h 1533228"/>
                <a:gd name="connsiteX28" fmla="*/ 1363152 w 2266147"/>
                <a:gd name="connsiteY28" fmla="*/ 83755 h 1533228"/>
                <a:gd name="connsiteX29" fmla="*/ 1334577 w 2266147"/>
                <a:gd name="connsiteY29" fmla="*/ 86930 h 1533228"/>
                <a:gd name="connsiteX30" fmla="*/ 1306002 w 2266147"/>
                <a:gd name="connsiteY30" fmla="*/ 86930 h 1533228"/>
                <a:gd name="connsiteX31" fmla="*/ 1277427 w 2266147"/>
                <a:gd name="connsiteY31" fmla="*/ 74230 h 1533228"/>
                <a:gd name="connsiteX32" fmla="*/ 1277427 w 2266147"/>
                <a:gd name="connsiteY32" fmla="*/ 67880 h 1533228"/>
                <a:gd name="connsiteX33" fmla="*/ 1293302 w 2266147"/>
                <a:gd name="connsiteY33" fmla="*/ 32955 h 1533228"/>
                <a:gd name="connsiteX34" fmla="*/ 1296477 w 2266147"/>
                <a:gd name="connsiteY34" fmla="*/ 20255 h 1533228"/>
                <a:gd name="connsiteX35" fmla="*/ 1299652 w 2266147"/>
                <a:gd name="connsiteY35" fmla="*/ 10730 h 1533228"/>
                <a:gd name="connsiteX36" fmla="*/ 1290127 w 2266147"/>
                <a:gd name="connsiteY36" fmla="*/ 1205 h 1533228"/>
                <a:gd name="connsiteX37" fmla="*/ 1252027 w 2266147"/>
                <a:gd name="connsiteY37" fmla="*/ 4380 h 1533228"/>
                <a:gd name="connsiteX38" fmla="*/ 1169477 w 2266147"/>
                <a:gd name="connsiteY38" fmla="*/ 39305 h 1533228"/>
                <a:gd name="connsiteX39" fmla="*/ 1042477 w 2266147"/>
                <a:gd name="connsiteY39" fmla="*/ 99630 h 1533228"/>
                <a:gd name="connsiteX40" fmla="*/ 896427 w 2266147"/>
                <a:gd name="connsiteY40" fmla="*/ 179005 h 1533228"/>
                <a:gd name="connsiteX41" fmla="*/ 724977 w 2266147"/>
                <a:gd name="connsiteY41" fmla="*/ 267905 h 1533228"/>
                <a:gd name="connsiteX42" fmla="*/ 531302 w 2266147"/>
                <a:gd name="connsiteY42" fmla="*/ 356805 h 1533228"/>
                <a:gd name="connsiteX43" fmla="*/ 404302 w 2266147"/>
                <a:gd name="connsiteY43" fmla="*/ 407605 h 1533228"/>
                <a:gd name="connsiteX44" fmla="*/ 201102 w 2266147"/>
                <a:gd name="connsiteY44" fmla="*/ 461580 h 1533228"/>
                <a:gd name="connsiteX45" fmla="*/ 80452 w 2266147"/>
                <a:gd name="connsiteY45" fmla="*/ 486980 h 1533228"/>
                <a:gd name="connsiteX46" fmla="*/ 4252 w 2266147"/>
                <a:gd name="connsiteY46" fmla="*/ 506030 h 1533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2266147" h="1533228">
                  <a:moveTo>
                    <a:pt x="4252" y="506030"/>
                  </a:moveTo>
                  <a:cubicBezTo>
                    <a:pt x="25419" y="546247"/>
                    <a:pt x="167765" y="706055"/>
                    <a:pt x="207452" y="728280"/>
                  </a:cubicBezTo>
                  <a:cubicBezTo>
                    <a:pt x="247139" y="750505"/>
                    <a:pt x="195810" y="607101"/>
                    <a:pt x="242377" y="639380"/>
                  </a:cubicBezTo>
                  <a:cubicBezTo>
                    <a:pt x="288944" y="671659"/>
                    <a:pt x="415944" y="879093"/>
                    <a:pt x="486852" y="921955"/>
                  </a:cubicBezTo>
                  <a:cubicBezTo>
                    <a:pt x="557760" y="964817"/>
                    <a:pt x="587394" y="845755"/>
                    <a:pt x="667827" y="896555"/>
                  </a:cubicBezTo>
                  <a:cubicBezTo>
                    <a:pt x="748260" y="947355"/>
                    <a:pt x="894310" y="1138913"/>
                    <a:pt x="969452" y="1226755"/>
                  </a:cubicBezTo>
                  <a:cubicBezTo>
                    <a:pt x="1044594" y="1314597"/>
                    <a:pt x="1076873" y="1402968"/>
                    <a:pt x="1118677" y="1423605"/>
                  </a:cubicBezTo>
                  <a:cubicBezTo>
                    <a:pt x="1160481" y="1444243"/>
                    <a:pt x="1182177" y="1333118"/>
                    <a:pt x="1220277" y="1350580"/>
                  </a:cubicBezTo>
                  <a:cubicBezTo>
                    <a:pt x="1258377" y="1368042"/>
                    <a:pt x="1289598" y="1566480"/>
                    <a:pt x="1347277" y="1528380"/>
                  </a:cubicBezTo>
                  <a:cubicBezTo>
                    <a:pt x="1404956" y="1490280"/>
                    <a:pt x="1521902" y="1184422"/>
                    <a:pt x="1566352" y="1121980"/>
                  </a:cubicBezTo>
                  <a:cubicBezTo>
                    <a:pt x="1610802" y="1059538"/>
                    <a:pt x="1576935" y="1185480"/>
                    <a:pt x="1613977" y="1153730"/>
                  </a:cubicBezTo>
                  <a:cubicBezTo>
                    <a:pt x="1651019" y="1121980"/>
                    <a:pt x="1739919" y="948413"/>
                    <a:pt x="1788602" y="931480"/>
                  </a:cubicBezTo>
                  <a:cubicBezTo>
                    <a:pt x="1837285" y="914547"/>
                    <a:pt x="1847339" y="1083351"/>
                    <a:pt x="1906077" y="1052130"/>
                  </a:cubicBezTo>
                  <a:cubicBezTo>
                    <a:pt x="1964815" y="1020909"/>
                    <a:pt x="2086523" y="818767"/>
                    <a:pt x="2141027" y="744155"/>
                  </a:cubicBezTo>
                  <a:cubicBezTo>
                    <a:pt x="2195531" y="669543"/>
                    <a:pt x="2213523" y="635147"/>
                    <a:pt x="2233102" y="604455"/>
                  </a:cubicBezTo>
                  <a:cubicBezTo>
                    <a:pt x="2252681" y="573763"/>
                    <a:pt x="2253739" y="568472"/>
                    <a:pt x="2258502" y="560005"/>
                  </a:cubicBezTo>
                  <a:cubicBezTo>
                    <a:pt x="2263265" y="551538"/>
                    <a:pt x="2271202" y="558418"/>
                    <a:pt x="2261677" y="553655"/>
                  </a:cubicBezTo>
                  <a:cubicBezTo>
                    <a:pt x="2252152" y="548892"/>
                    <a:pt x="2230985" y="544130"/>
                    <a:pt x="2201352" y="531430"/>
                  </a:cubicBezTo>
                  <a:cubicBezTo>
                    <a:pt x="2171719" y="518730"/>
                    <a:pt x="2136793" y="508676"/>
                    <a:pt x="2083877" y="477455"/>
                  </a:cubicBezTo>
                  <a:cubicBezTo>
                    <a:pt x="2030961" y="446234"/>
                    <a:pt x="1936769" y="380088"/>
                    <a:pt x="1883852" y="344105"/>
                  </a:cubicBezTo>
                  <a:cubicBezTo>
                    <a:pt x="1830935" y="308122"/>
                    <a:pt x="1766377" y="261555"/>
                    <a:pt x="1766377" y="261555"/>
                  </a:cubicBezTo>
                  <a:cubicBezTo>
                    <a:pt x="1724044" y="231393"/>
                    <a:pt x="1669540" y="190117"/>
                    <a:pt x="1629852" y="163130"/>
                  </a:cubicBezTo>
                  <a:cubicBezTo>
                    <a:pt x="1590165" y="136142"/>
                    <a:pt x="1561060" y="119738"/>
                    <a:pt x="1528252" y="99630"/>
                  </a:cubicBezTo>
                  <a:cubicBezTo>
                    <a:pt x="1495444" y="79522"/>
                    <a:pt x="1454169" y="54122"/>
                    <a:pt x="1433002" y="42480"/>
                  </a:cubicBezTo>
                  <a:cubicBezTo>
                    <a:pt x="1411835" y="30838"/>
                    <a:pt x="1410777" y="32955"/>
                    <a:pt x="1401252" y="29780"/>
                  </a:cubicBezTo>
                  <a:cubicBezTo>
                    <a:pt x="1391727" y="26605"/>
                    <a:pt x="1380085" y="19197"/>
                    <a:pt x="1375852" y="23430"/>
                  </a:cubicBezTo>
                  <a:lnTo>
                    <a:pt x="1375852" y="55180"/>
                  </a:lnTo>
                  <a:cubicBezTo>
                    <a:pt x="1375852" y="63117"/>
                    <a:pt x="1377969" y="66293"/>
                    <a:pt x="1375852" y="71055"/>
                  </a:cubicBezTo>
                  <a:cubicBezTo>
                    <a:pt x="1373735" y="75817"/>
                    <a:pt x="1370031" y="81109"/>
                    <a:pt x="1363152" y="83755"/>
                  </a:cubicBezTo>
                  <a:cubicBezTo>
                    <a:pt x="1356273" y="86401"/>
                    <a:pt x="1344102" y="86401"/>
                    <a:pt x="1334577" y="86930"/>
                  </a:cubicBezTo>
                  <a:cubicBezTo>
                    <a:pt x="1325052" y="87459"/>
                    <a:pt x="1315527" y="89047"/>
                    <a:pt x="1306002" y="86930"/>
                  </a:cubicBezTo>
                  <a:cubicBezTo>
                    <a:pt x="1296477" y="84813"/>
                    <a:pt x="1282189" y="77405"/>
                    <a:pt x="1277427" y="74230"/>
                  </a:cubicBezTo>
                  <a:cubicBezTo>
                    <a:pt x="1272665" y="71055"/>
                    <a:pt x="1274781" y="74759"/>
                    <a:pt x="1277427" y="67880"/>
                  </a:cubicBezTo>
                  <a:cubicBezTo>
                    <a:pt x="1280073" y="61001"/>
                    <a:pt x="1290127" y="40893"/>
                    <a:pt x="1293302" y="32955"/>
                  </a:cubicBezTo>
                  <a:cubicBezTo>
                    <a:pt x="1296477" y="25017"/>
                    <a:pt x="1295419" y="23959"/>
                    <a:pt x="1296477" y="20255"/>
                  </a:cubicBezTo>
                  <a:cubicBezTo>
                    <a:pt x="1297535" y="16551"/>
                    <a:pt x="1300710" y="13905"/>
                    <a:pt x="1299652" y="10730"/>
                  </a:cubicBezTo>
                  <a:cubicBezTo>
                    <a:pt x="1298594" y="7555"/>
                    <a:pt x="1298064" y="2263"/>
                    <a:pt x="1290127" y="1205"/>
                  </a:cubicBezTo>
                  <a:cubicBezTo>
                    <a:pt x="1282190" y="147"/>
                    <a:pt x="1272135" y="-1970"/>
                    <a:pt x="1252027" y="4380"/>
                  </a:cubicBezTo>
                  <a:cubicBezTo>
                    <a:pt x="1231919" y="10730"/>
                    <a:pt x="1204402" y="23430"/>
                    <a:pt x="1169477" y="39305"/>
                  </a:cubicBezTo>
                  <a:cubicBezTo>
                    <a:pt x="1134552" y="55180"/>
                    <a:pt x="1087985" y="76347"/>
                    <a:pt x="1042477" y="99630"/>
                  </a:cubicBezTo>
                  <a:cubicBezTo>
                    <a:pt x="996969" y="122913"/>
                    <a:pt x="949344" y="150959"/>
                    <a:pt x="896427" y="179005"/>
                  </a:cubicBezTo>
                  <a:cubicBezTo>
                    <a:pt x="843510" y="207051"/>
                    <a:pt x="785831" y="238272"/>
                    <a:pt x="724977" y="267905"/>
                  </a:cubicBezTo>
                  <a:cubicBezTo>
                    <a:pt x="664123" y="297538"/>
                    <a:pt x="584748" y="333522"/>
                    <a:pt x="531302" y="356805"/>
                  </a:cubicBezTo>
                  <a:cubicBezTo>
                    <a:pt x="477856" y="380088"/>
                    <a:pt x="459335" y="390142"/>
                    <a:pt x="404302" y="407605"/>
                  </a:cubicBezTo>
                  <a:cubicBezTo>
                    <a:pt x="349269" y="425067"/>
                    <a:pt x="255077" y="448351"/>
                    <a:pt x="201102" y="461580"/>
                  </a:cubicBezTo>
                  <a:cubicBezTo>
                    <a:pt x="147127" y="474809"/>
                    <a:pt x="114848" y="480630"/>
                    <a:pt x="80452" y="486980"/>
                  </a:cubicBezTo>
                  <a:cubicBezTo>
                    <a:pt x="46056" y="493330"/>
                    <a:pt x="-16915" y="465813"/>
                    <a:pt x="4252" y="506030"/>
                  </a:cubicBezTo>
                  <a:close/>
                </a:path>
              </a:pathLst>
            </a:custGeom>
            <a:solidFill>
              <a:srgbClr val="F6FB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2449861" y="2058534"/>
              <a:ext cx="3734121" cy="643478"/>
            </a:xfrm>
            <a:custGeom>
              <a:avLst/>
              <a:gdLst>
                <a:gd name="connsiteX0" fmla="*/ 2941 w 3873483"/>
                <a:gd name="connsiteY0" fmla="*/ 592336 h 667493"/>
                <a:gd name="connsiteX1" fmla="*/ 53045 w 3873483"/>
                <a:gd name="connsiteY1" fmla="*/ 592336 h 667493"/>
                <a:gd name="connsiteX2" fmla="*/ 366196 w 3873483"/>
                <a:gd name="connsiteY2" fmla="*/ 567284 h 667493"/>
                <a:gd name="connsiteX3" fmla="*/ 1255543 w 3873483"/>
                <a:gd name="connsiteY3" fmla="*/ 416972 h 667493"/>
                <a:gd name="connsiteX4" fmla="*/ 2107313 w 3873483"/>
                <a:gd name="connsiteY4" fmla="*/ 16139 h 667493"/>
                <a:gd name="connsiteX5" fmla="*/ 2169943 w 3873483"/>
                <a:gd name="connsiteY5" fmla="*/ 78769 h 667493"/>
                <a:gd name="connsiteX6" fmla="*/ 2257626 w 3873483"/>
                <a:gd name="connsiteY6" fmla="*/ 78769 h 667493"/>
                <a:gd name="connsiteX7" fmla="*/ 2295204 w 3873483"/>
                <a:gd name="connsiteY7" fmla="*/ 28665 h 667493"/>
                <a:gd name="connsiteX8" fmla="*/ 2595828 w 3873483"/>
                <a:gd name="connsiteY8" fmla="*/ 216556 h 667493"/>
                <a:gd name="connsiteX9" fmla="*/ 3096870 w 3873483"/>
                <a:gd name="connsiteY9" fmla="*/ 529706 h 667493"/>
                <a:gd name="connsiteX10" fmla="*/ 3873483 w 3873483"/>
                <a:gd name="connsiteY10" fmla="*/ 667493 h 6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73483" h="667493">
                  <a:moveTo>
                    <a:pt x="2941" y="592336"/>
                  </a:moveTo>
                  <a:cubicBezTo>
                    <a:pt x="-2279" y="594423"/>
                    <a:pt x="-7498" y="596511"/>
                    <a:pt x="53045" y="592336"/>
                  </a:cubicBezTo>
                  <a:cubicBezTo>
                    <a:pt x="113588" y="588161"/>
                    <a:pt x="165780" y="596511"/>
                    <a:pt x="366196" y="567284"/>
                  </a:cubicBezTo>
                  <a:cubicBezTo>
                    <a:pt x="566612" y="538057"/>
                    <a:pt x="965357" y="508829"/>
                    <a:pt x="1255543" y="416972"/>
                  </a:cubicBezTo>
                  <a:cubicBezTo>
                    <a:pt x="1545729" y="325114"/>
                    <a:pt x="1954913" y="72506"/>
                    <a:pt x="2107313" y="16139"/>
                  </a:cubicBezTo>
                  <a:cubicBezTo>
                    <a:pt x="2259713" y="-40228"/>
                    <a:pt x="2144891" y="68331"/>
                    <a:pt x="2169943" y="78769"/>
                  </a:cubicBezTo>
                  <a:cubicBezTo>
                    <a:pt x="2194995" y="89207"/>
                    <a:pt x="2236749" y="87120"/>
                    <a:pt x="2257626" y="78769"/>
                  </a:cubicBezTo>
                  <a:cubicBezTo>
                    <a:pt x="2278503" y="70418"/>
                    <a:pt x="2238837" y="5701"/>
                    <a:pt x="2295204" y="28665"/>
                  </a:cubicBezTo>
                  <a:cubicBezTo>
                    <a:pt x="2351571" y="51629"/>
                    <a:pt x="2595828" y="216556"/>
                    <a:pt x="2595828" y="216556"/>
                  </a:cubicBezTo>
                  <a:cubicBezTo>
                    <a:pt x="2729439" y="300063"/>
                    <a:pt x="2883928" y="454550"/>
                    <a:pt x="3096870" y="529706"/>
                  </a:cubicBezTo>
                  <a:cubicBezTo>
                    <a:pt x="3309812" y="604862"/>
                    <a:pt x="3591647" y="636177"/>
                    <a:pt x="3873483" y="667493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809966" y="2444290"/>
              <a:ext cx="1417376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500" dirty="0">
                  <a:latin typeface="Arial" panose="020B0604020202020204" pitchFamily="34" charset="0"/>
                  <a:cs typeface="Arial" panose="020B0604020202020204" pitchFamily="34" charset="0"/>
                </a:rPr>
                <a:t>Clay alteration</a:t>
              </a:r>
            </a:p>
          </p:txBody>
        </p:sp>
        <p:sp>
          <p:nvSpPr>
            <p:cNvPr id="25" name="Freeform 24"/>
            <p:cNvSpPr/>
            <p:nvPr/>
          </p:nvSpPr>
          <p:spPr>
            <a:xfrm>
              <a:off x="2209800" y="1346200"/>
              <a:ext cx="4914900" cy="2247900"/>
            </a:xfrm>
            <a:custGeom>
              <a:avLst/>
              <a:gdLst>
                <a:gd name="connsiteX0" fmla="*/ 0 w 4914900"/>
                <a:gd name="connsiteY0" fmla="*/ 1803400 h 2247900"/>
                <a:gd name="connsiteX1" fmla="*/ 0 w 4914900"/>
                <a:gd name="connsiteY1" fmla="*/ 0 h 2247900"/>
                <a:gd name="connsiteX2" fmla="*/ 4914900 w 4914900"/>
                <a:gd name="connsiteY2" fmla="*/ 0 h 2247900"/>
                <a:gd name="connsiteX3" fmla="*/ 4914900 w 4914900"/>
                <a:gd name="connsiteY3" fmla="*/ 1866900 h 2247900"/>
                <a:gd name="connsiteX4" fmla="*/ 4445000 w 4914900"/>
                <a:gd name="connsiteY4" fmla="*/ 1905000 h 2247900"/>
                <a:gd name="connsiteX5" fmla="*/ 3962400 w 4914900"/>
                <a:gd name="connsiteY5" fmla="*/ 1905000 h 2247900"/>
                <a:gd name="connsiteX6" fmla="*/ 3733800 w 4914900"/>
                <a:gd name="connsiteY6" fmla="*/ 1981200 h 2247900"/>
                <a:gd name="connsiteX7" fmla="*/ 3594100 w 4914900"/>
                <a:gd name="connsiteY7" fmla="*/ 1981200 h 2247900"/>
                <a:gd name="connsiteX8" fmla="*/ 3111500 w 4914900"/>
                <a:gd name="connsiteY8" fmla="*/ 2057400 h 2247900"/>
                <a:gd name="connsiteX9" fmla="*/ 2806700 w 4914900"/>
                <a:gd name="connsiteY9" fmla="*/ 2120900 h 2247900"/>
                <a:gd name="connsiteX10" fmla="*/ 2641600 w 4914900"/>
                <a:gd name="connsiteY10" fmla="*/ 2159000 h 2247900"/>
                <a:gd name="connsiteX11" fmla="*/ 2540000 w 4914900"/>
                <a:gd name="connsiteY11" fmla="*/ 2222500 h 2247900"/>
                <a:gd name="connsiteX12" fmla="*/ 2374900 w 4914900"/>
                <a:gd name="connsiteY12" fmla="*/ 2247900 h 2247900"/>
                <a:gd name="connsiteX13" fmla="*/ 2222500 w 4914900"/>
                <a:gd name="connsiteY13" fmla="*/ 2171700 h 2247900"/>
                <a:gd name="connsiteX14" fmla="*/ 2108200 w 4914900"/>
                <a:gd name="connsiteY14" fmla="*/ 2171700 h 2247900"/>
                <a:gd name="connsiteX15" fmla="*/ 1854200 w 4914900"/>
                <a:gd name="connsiteY15" fmla="*/ 2197100 h 2247900"/>
                <a:gd name="connsiteX16" fmla="*/ 1651000 w 4914900"/>
                <a:gd name="connsiteY16" fmla="*/ 2235200 h 2247900"/>
                <a:gd name="connsiteX17" fmla="*/ 1435100 w 4914900"/>
                <a:gd name="connsiteY17" fmla="*/ 2184400 h 2247900"/>
                <a:gd name="connsiteX18" fmla="*/ 1066800 w 4914900"/>
                <a:gd name="connsiteY18" fmla="*/ 2159000 h 2247900"/>
                <a:gd name="connsiteX19" fmla="*/ 698500 w 4914900"/>
                <a:gd name="connsiteY19" fmla="*/ 2120900 h 2247900"/>
                <a:gd name="connsiteX20" fmla="*/ 279400 w 4914900"/>
                <a:gd name="connsiteY20" fmla="*/ 2032000 h 2247900"/>
                <a:gd name="connsiteX21" fmla="*/ 139700 w 4914900"/>
                <a:gd name="connsiteY21" fmla="*/ 2032000 h 2247900"/>
                <a:gd name="connsiteX22" fmla="*/ 12700 w 4914900"/>
                <a:gd name="connsiteY22" fmla="*/ 2006600 h 2247900"/>
                <a:gd name="connsiteX23" fmla="*/ 0 w 4914900"/>
                <a:gd name="connsiteY23" fmla="*/ 1993900 h 2247900"/>
                <a:gd name="connsiteX24" fmla="*/ 0 w 4914900"/>
                <a:gd name="connsiteY24" fmla="*/ 1714500 h 2247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914900" h="2247900">
                  <a:moveTo>
                    <a:pt x="0" y="1803400"/>
                  </a:moveTo>
                  <a:lnTo>
                    <a:pt x="0" y="0"/>
                  </a:lnTo>
                  <a:lnTo>
                    <a:pt x="4914900" y="0"/>
                  </a:lnTo>
                  <a:lnTo>
                    <a:pt x="4914900" y="1866900"/>
                  </a:lnTo>
                  <a:lnTo>
                    <a:pt x="4445000" y="1905000"/>
                  </a:lnTo>
                  <a:lnTo>
                    <a:pt x="3962400" y="1905000"/>
                  </a:lnTo>
                  <a:lnTo>
                    <a:pt x="3733800" y="1981200"/>
                  </a:lnTo>
                  <a:lnTo>
                    <a:pt x="3594100" y="1981200"/>
                  </a:lnTo>
                  <a:lnTo>
                    <a:pt x="3111500" y="2057400"/>
                  </a:lnTo>
                  <a:lnTo>
                    <a:pt x="2806700" y="2120900"/>
                  </a:lnTo>
                  <a:lnTo>
                    <a:pt x="2641600" y="2159000"/>
                  </a:lnTo>
                  <a:lnTo>
                    <a:pt x="2540000" y="2222500"/>
                  </a:lnTo>
                  <a:lnTo>
                    <a:pt x="2374900" y="2247900"/>
                  </a:lnTo>
                  <a:lnTo>
                    <a:pt x="2222500" y="2171700"/>
                  </a:lnTo>
                  <a:lnTo>
                    <a:pt x="2108200" y="2171700"/>
                  </a:lnTo>
                  <a:lnTo>
                    <a:pt x="1854200" y="2197100"/>
                  </a:lnTo>
                  <a:lnTo>
                    <a:pt x="1651000" y="2235200"/>
                  </a:lnTo>
                  <a:lnTo>
                    <a:pt x="1435100" y="2184400"/>
                  </a:lnTo>
                  <a:lnTo>
                    <a:pt x="1066800" y="2159000"/>
                  </a:lnTo>
                  <a:lnTo>
                    <a:pt x="698500" y="2120900"/>
                  </a:lnTo>
                  <a:lnTo>
                    <a:pt x="279400" y="2032000"/>
                  </a:lnTo>
                  <a:lnTo>
                    <a:pt x="139700" y="2032000"/>
                  </a:lnTo>
                  <a:lnTo>
                    <a:pt x="12700" y="2006600"/>
                  </a:lnTo>
                  <a:lnTo>
                    <a:pt x="0" y="1993900"/>
                  </a:lnTo>
                  <a:lnTo>
                    <a:pt x="0" y="1714500"/>
                  </a:lnTo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2051720" y="1268760"/>
              <a:ext cx="417984" cy="20465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7057256" y="1324744"/>
              <a:ext cx="179040" cy="20465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449860" y="1227749"/>
              <a:ext cx="4607395" cy="18502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4082559" y="1614999"/>
            <a:ext cx="92236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500" dirty="0">
                <a:cs typeface="Arial" panose="020B0604020202020204" pitchFamily="34" charset="0"/>
              </a:rPr>
              <a:t>PERFECT!</a:t>
            </a:r>
          </a:p>
        </p:txBody>
      </p:sp>
    </p:spTree>
    <p:extLst>
      <p:ext uri="{BB962C8B-B14F-4D97-AF65-F5344CB8AC3E}">
        <p14:creationId xmlns:p14="http://schemas.microsoft.com/office/powerpoint/2010/main" val="6185955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+mn-lt"/>
                <a:cs typeface="Arial" panose="020B0604020202020204" pitchFamily="34" charset="0"/>
              </a:rPr>
              <a:t>Erosion level</a:t>
            </a:r>
          </a:p>
        </p:txBody>
      </p:sp>
      <p:sp>
        <p:nvSpPr>
          <p:cNvPr id="5" name="Freeform 4"/>
          <p:cNvSpPr/>
          <p:nvPr/>
        </p:nvSpPr>
        <p:spPr>
          <a:xfrm>
            <a:off x="2466146" y="2731663"/>
            <a:ext cx="4475310" cy="3454751"/>
          </a:xfrm>
          <a:custGeom>
            <a:avLst/>
            <a:gdLst>
              <a:gd name="connsiteX0" fmla="*/ 2559508 w 4642333"/>
              <a:gd name="connsiteY0" fmla="*/ 3334960 h 3583686"/>
              <a:gd name="connsiteX1" fmla="*/ 2921458 w 4642333"/>
              <a:gd name="connsiteY1" fmla="*/ 2953960 h 3583686"/>
              <a:gd name="connsiteX2" fmla="*/ 3600908 w 4642333"/>
              <a:gd name="connsiteY2" fmla="*/ 2661860 h 3583686"/>
              <a:gd name="connsiteX3" fmla="*/ 4166058 w 4642333"/>
              <a:gd name="connsiteY3" fmla="*/ 2369760 h 3583686"/>
              <a:gd name="connsiteX4" fmla="*/ 4458158 w 4642333"/>
              <a:gd name="connsiteY4" fmla="*/ 2153860 h 3583686"/>
              <a:gd name="connsiteX5" fmla="*/ 4051758 w 4642333"/>
              <a:gd name="connsiteY5" fmla="*/ 2134810 h 3583686"/>
              <a:gd name="connsiteX6" fmla="*/ 4337508 w 4642333"/>
              <a:gd name="connsiteY6" fmla="*/ 1912560 h 3583686"/>
              <a:gd name="connsiteX7" fmla="*/ 4616908 w 4642333"/>
              <a:gd name="connsiteY7" fmla="*/ 1569660 h 3583686"/>
              <a:gd name="connsiteX8" fmla="*/ 4235908 w 4642333"/>
              <a:gd name="connsiteY8" fmla="*/ 1633160 h 3583686"/>
              <a:gd name="connsiteX9" fmla="*/ 4445458 w 4642333"/>
              <a:gd name="connsiteY9" fmla="*/ 1283910 h 3583686"/>
              <a:gd name="connsiteX10" fmla="*/ 4642308 w 4642333"/>
              <a:gd name="connsiteY10" fmla="*/ 877510 h 3583686"/>
              <a:gd name="connsiteX11" fmla="*/ 4432758 w 4642333"/>
              <a:gd name="connsiteY11" fmla="*/ 966410 h 3583686"/>
              <a:gd name="connsiteX12" fmla="*/ 4572458 w 4642333"/>
              <a:gd name="connsiteY12" fmla="*/ 591760 h 3583686"/>
              <a:gd name="connsiteX13" fmla="*/ 4572458 w 4642333"/>
              <a:gd name="connsiteY13" fmla="*/ 528260 h 3583686"/>
              <a:gd name="connsiteX14" fmla="*/ 4401008 w 4642333"/>
              <a:gd name="connsiteY14" fmla="*/ 515560 h 3583686"/>
              <a:gd name="connsiteX15" fmla="*/ 4115258 w 4642333"/>
              <a:gd name="connsiteY15" fmla="*/ 477460 h 3583686"/>
              <a:gd name="connsiteX16" fmla="*/ 3829508 w 4642333"/>
              <a:gd name="connsiteY16" fmla="*/ 452060 h 3583686"/>
              <a:gd name="connsiteX17" fmla="*/ 3581858 w 4642333"/>
              <a:gd name="connsiteY17" fmla="*/ 420310 h 3583686"/>
              <a:gd name="connsiteX18" fmla="*/ 3397708 w 4642333"/>
              <a:gd name="connsiteY18" fmla="*/ 388560 h 3583686"/>
              <a:gd name="connsiteX19" fmla="*/ 3092908 w 4642333"/>
              <a:gd name="connsiteY19" fmla="*/ 286960 h 3583686"/>
              <a:gd name="connsiteX20" fmla="*/ 2661108 w 4642333"/>
              <a:gd name="connsiteY20" fmla="*/ 1210 h 3583686"/>
              <a:gd name="connsiteX21" fmla="*/ 2349958 w 4642333"/>
              <a:gd name="connsiteY21" fmla="*/ 179010 h 3583686"/>
              <a:gd name="connsiteX22" fmla="*/ 1905458 w 4642333"/>
              <a:gd name="connsiteY22" fmla="*/ 45660 h 3583686"/>
              <a:gd name="connsiteX23" fmla="*/ 1556208 w 4642333"/>
              <a:gd name="connsiteY23" fmla="*/ 159960 h 3583686"/>
              <a:gd name="connsiteX24" fmla="*/ 1238708 w 4642333"/>
              <a:gd name="connsiteY24" fmla="*/ 267910 h 3583686"/>
              <a:gd name="connsiteX25" fmla="*/ 984708 w 4642333"/>
              <a:gd name="connsiteY25" fmla="*/ 299660 h 3583686"/>
              <a:gd name="connsiteX26" fmla="*/ 286208 w 4642333"/>
              <a:gd name="connsiteY26" fmla="*/ 382210 h 3583686"/>
              <a:gd name="connsiteX27" fmla="*/ 203658 w 4642333"/>
              <a:gd name="connsiteY27" fmla="*/ 382210 h 3583686"/>
              <a:gd name="connsiteX28" fmla="*/ 146508 w 4642333"/>
              <a:gd name="connsiteY28" fmla="*/ 407610 h 3583686"/>
              <a:gd name="connsiteX29" fmla="*/ 210008 w 4642333"/>
              <a:gd name="connsiteY29" fmla="*/ 521910 h 3583686"/>
              <a:gd name="connsiteX30" fmla="*/ 311608 w 4642333"/>
              <a:gd name="connsiteY30" fmla="*/ 693360 h 3583686"/>
              <a:gd name="connsiteX31" fmla="*/ 83008 w 4642333"/>
              <a:gd name="connsiteY31" fmla="*/ 636210 h 3583686"/>
              <a:gd name="connsiteX32" fmla="*/ 108408 w 4642333"/>
              <a:gd name="connsiteY32" fmla="*/ 788610 h 3583686"/>
              <a:gd name="connsiteX33" fmla="*/ 305258 w 4642333"/>
              <a:gd name="connsiteY33" fmla="*/ 1188660 h 3583686"/>
              <a:gd name="connsiteX34" fmla="*/ 458 w 4642333"/>
              <a:gd name="connsiteY34" fmla="*/ 1150560 h 3583686"/>
              <a:gd name="connsiteX35" fmla="*/ 387808 w 4642333"/>
              <a:gd name="connsiteY35" fmla="*/ 1633160 h 3583686"/>
              <a:gd name="connsiteX36" fmla="*/ 718008 w 4642333"/>
              <a:gd name="connsiteY36" fmla="*/ 1887160 h 3583686"/>
              <a:gd name="connsiteX37" fmla="*/ 273508 w 4642333"/>
              <a:gd name="connsiteY37" fmla="*/ 1880810 h 3583686"/>
              <a:gd name="connsiteX38" fmla="*/ 838658 w 4642333"/>
              <a:gd name="connsiteY38" fmla="*/ 2388810 h 3583686"/>
              <a:gd name="connsiteX39" fmla="*/ 1302208 w 4642333"/>
              <a:gd name="connsiteY39" fmla="*/ 2820610 h 3583686"/>
              <a:gd name="connsiteX40" fmla="*/ 895808 w 4642333"/>
              <a:gd name="connsiteY40" fmla="*/ 2757110 h 3583686"/>
              <a:gd name="connsiteX41" fmla="*/ 1397458 w 4642333"/>
              <a:gd name="connsiteY41" fmla="*/ 3157160 h 3583686"/>
              <a:gd name="connsiteX42" fmla="*/ 1905458 w 4642333"/>
              <a:gd name="connsiteY42" fmla="*/ 3411160 h 3583686"/>
              <a:gd name="connsiteX43" fmla="*/ 1975308 w 4642333"/>
              <a:gd name="connsiteY43" fmla="*/ 3519110 h 3583686"/>
              <a:gd name="connsiteX44" fmla="*/ 2083258 w 4642333"/>
              <a:gd name="connsiteY44" fmla="*/ 3582610 h 3583686"/>
              <a:gd name="connsiteX45" fmla="*/ 2457908 w 4642333"/>
              <a:gd name="connsiteY45" fmla="*/ 3468310 h 3583686"/>
              <a:gd name="connsiteX46" fmla="*/ 2559508 w 4642333"/>
              <a:gd name="connsiteY46" fmla="*/ 3334960 h 3583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642333" h="3583686">
                <a:moveTo>
                  <a:pt x="2559508" y="3334960"/>
                </a:moveTo>
                <a:cubicBezTo>
                  <a:pt x="2636766" y="3249235"/>
                  <a:pt x="2747891" y="3066143"/>
                  <a:pt x="2921458" y="2953960"/>
                </a:cubicBezTo>
                <a:cubicBezTo>
                  <a:pt x="3095025" y="2841777"/>
                  <a:pt x="3393475" y="2759227"/>
                  <a:pt x="3600908" y="2661860"/>
                </a:cubicBezTo>
                <a:cubicBezTo>
                  <a:pt x="3808341" y="2564493"/>
                  <a:pt x="4023183" y="2454427"/>
                  <a:pt x="4166058" y="2369760"/>
                </a:cubicBezTo>
                <a:cubicBezTo>
                  <a:pt x="4308933" y="2285093"/>
                  <a:pt x="4477208" y="2193018"/>
                  <a:pt x="4458158" y="2153860"/>
                </a:cubicBezTo>
                <a:cubicBezTo>
                  <a:pt x="4439108" y="2114702"/>
                  <a:pt x="4071866" y="2175027"/>
                  <a:pt x="4051758" y="2134810"/>
                </a:cubicBezTo>
                <a:cubicBezTo>
                  <a:pt x="4031650" y="2094593"/>
                  <a:pt x="4243316" y="2006752"/>
                  <a:pt x="4337508" y="1912560"/>
                </a:cubicBezTo>
                <a:cubicBezTo>
                  <a:pt x="4431700" y="1818368"/>
                  <a:pt x="4633841" y="1616227"/>
                  <a:pt x="4616908" y="1569660"/>
                </a:cubicBezTo>
                <a:cubicBezTo>
                  <a:pt x="4599975" y="1523093"/>
                  <a:pt x="4264483" y="1680785"/>
                  <a:pt x="4235908" y="1633160"/>
                </a:cubicBezTo>
                <a:cubicBezTo>
                  <a:pt x="4207333" y="1585535"/>
                  <a:pt x="4377725" y="1409852"/>
                  <a:pt x="4445458" y="1283910"/>
                </a:cubicBezTo>
                <a:cubicBezTo>
                  <a:pt x="4513191" y="1157968"/>
                  <a:pt x="4644425" y="930427"/>
                  <a:pt x="4642308" y="877510"/>
                </a:cubicBezTo>
                <a:cubicBezTo>
                  <a:pt x="4640191" y="824593"/>
                  <a:pt x="4444400" y="1014035"/>
                  <a:pt x="4432758" y="966410"/>
                </a:cubicBezTo>
                <a:cubicBezTo>
                  <a:pt x="4421116" y="918785"/>
                  <a:pt x="4549175" y="664785"/>
                  <a:pt x="4572458" y="591760"/>
                </a:cubicBezTo>
                <a:cubicBezTo>
                  <a:pt x="4595741" y="518735"/>
                  <a:pt x="4601033" y="540960"/>
                  <a:pt x="4572458" y="528260"/>
                </a:cubicBezTo>
                <a:cubicBezTo>
                  <a:pt x="4543883" y="515560"/>
                  <a:pt x="4477208" y="524027"/>
                  <a:pt x="4401008" y="515560"/>
                </a:cubicBezTo>
                <a:cubicBezTo>
                  <a:pt x="4324808" y="507093"/>
                  <a:pt x="4210508" y="488043"/>
                  <a:pt x="4115258" y="477460"/>
                </a:cubicBezTo>
                <a:cubicBezTo>
                  <a:pt x="4020008" y="466877"/>
                  <a:pt x="3918408" y="461585"/>
                  <a:pt x="3829508" y="452060"/>
                </a:cubicBezTo>
                <a:cubicBezTo>
                  <a:pt x="3740608" y="442535"/>
                  <a:pt x="3653825" y="430893"/>
                  <a:pt x="3581858" y="420310"/>
                </a:cubicBezTo>
                <a:cubicBezTo>
                  <a:pt x="3509891" y="409727"/>
                  <a:pt x="3479200" y="410785"/>
                  <a:pt x="3397708" y="388560"/>
                </a:cubicBezTo>
                <a:cubicBezTo>
                  <a:pt x="3316216" y="366335"/>
                  <a:pt x="3215675" y="351518"/>
                  <a:pt x="3092908" y="286960"/>
                </a:cubicBezTo>
                <a:cubicBezTo>
                  <a:pt x="2970141" y="222402"/>
                  <a:pt x="2784933" y="19202"/>
                  <a:pt x="2661108" y="1210"/>
                </a:cubicBezTo>
                <a:cubicBezTo>
                  <a:pt x="2537283" y="-16782"/>
                  <a:pt x="2475900" y="171602"/>
                  <a:pt x="2349958" y="179010"/>
                </a:cubicBezTo>
                <a:cubicBezTo>
                  <a:pt x="2224016" y="186418"/>
                  <a:pt x="2037750" y="48835"/>
                  <a:pt x="1905458" y="45660"/>
                </a:cubicBezTo>
                <a:cubicBezTo>
                  <a:pt x="1773166" y="42485"/>
                  <a:pt x="1556208" y="159960"/>
                  <a:pt x="1556208" y="159960"/>
                </a:cubicBezTo>
                <a:cubicBezTo>
                  <a:pt x="1445083" y="197002"/>
                  <a:pt x="1333958" y="244627"/>
                  <a:pt x="1238708" y="267910"/>
                </a:cubicBezTo>
                <a:cubicBezTo>
                  <a:pt x="1143458" y="291193"/>
                  <a:pt x="984708" y="299660"/>
                  <a:pt x="984708" y="299660"/>
                </a:cubicBezTo>
                <a:lnTo>
                  <a:pt x="286208" y="382210"/>
                </a:lnTo>
                <a:cubicBezTo>
                  <a:pt x="156033" y="395968"/>
                  <a:pt x="226941" y="377977"/>
                  <a:pt x="203658" y="382210"/>
                </a:cubicBezTo>
                <a:cubicBezTo>
                  <a:pt x="180375" y="386443"/>
                  <a:pt x="145450" y="384327"/>
                  <a:pt x="146508" y="407610"/>
                </a:cubicBezTo>
                <a:cubicBezTo>
                  <a:pt x="147566" y="430893"/>
                  <a:pt x="182491" y="474285"/>
                  <a:pt x="210008" y="521910"/>
                </a:cubicBezTo>
                <a:cubicBezTo>
                  <a:pt x="237525" y="569535"/>
                  <a:pt x="332774" y="674310"/>
                  <a:pt x="311608" y="693360"/>
                </a:cubicBezTo>
                <a:cubicBezTo>
                  <a:pt x="290442" y="712410"/>
                  <a:pt x="116875" y="620335"/>
                  <a:pt x="83008" y="636210"/>
                </a:cubicBezTo>
                <a:cubicBezTo>
                  <a:pt x="49141" y="652085"/>
                  <a:pt x="71366" y="696535"/>
                  <a:pt x="108408" y="788610"/>
                </a:cubicBezTo>
                <a:cubicBezTo>
                  <a:pt x="145450" y="880685"/>
                  <a:pt x="323250" y="1128335"/>
                  <a:pt x="305258" y="1188660"/>
                </a:cubicBezTo>
                <a:cubicBezTo>
                  <a:pt x="287266" y="1248985"/>
                  <a:pt x="-13300" y="1076477"/>
                  <a:pt x="458" y="1150560"/>
                </a:cubicBezTo>
                <a:cubicBezTo>
                  <a:pt x="14216" y="1224643"/>
                  <a:pt x="268216" y="1510393"/>
                  <a:pt x="387808" y="1633160"/>
                </a:cubicBezTo>
                <a:cubicBezTo>
                  <a:pt x="507400" y="1755927"/>
                  <a:pt x="737058" y="1845885"/>
                  <a:pt x="718008" y="1887160"/>
                </a:cubicBezTo>
                <a:cubicBezTo>
                  <a:pt x="698958" y="1928435"/>
                  <a:pt x="253400" y="1797202"/>
                  <a:pt x="273508" y="1880810"/>
                </a:cubicBezTo>
                <a:cubicBezTo>
                  <a:pt x="293616" y="1964418"/>
                  <a:pt x="667208" y="2232177"/>
                  <a:pt x="838658" y="2388810"/>
                </a:cubicBezTo>
                <a:cubicBezTo>
                  <a:pt x="1010108" y="2545443"/>
                  <a:pt x="1292683" y="2759227"/>
                  <a:pt x="1302208" y="2820610"/>
                </a:cubicBezTo>
                <a:cubicBezTo>
                  <a:pt x="1311733" y="2881993"/>
                  <a:pt x="879933" y="2701018"/>
                  <a:pt x="895808" y="2757110"/>
                </a:cubicBezTo>
                <a:cubicBezTo>
                  <a:pt x="911683" y="2813202"/>
                  <a:pt x="1229183" y="3048152"/>
                  <a:pt x="1397458" y="3157160"/>
                </a:cubicBezTo>
                <a:cubicBezTo>
                  <a:pt x="1565733" y="3266168"/>
                  <a:pt x="1809150" y="3350835"/>
                  <a:pt x="1905458" y="3411160"/>
                </a:cubicBezTo>
                <a:cubicBezTo>
                  <a:pt x="2001766" y="3471485"/>
                  <a:pt x="1945675" y="3490535"/>
                  <a:pt x="1975308" y="3519110"/>
                </a:cubicBezTo>
                <a:cubicBezTo>
                  <a:pt x="2004941" y="3547685"/>
                  <a:pt x="2002825" y="3591077"/>
                  <a:pt x="2083258" y="3582610"/>
                </a:cubicBezTo>
                <a:cubicBezTo>
                  <a:pt x="2163691" y="3574143"/>
                  <a:pt x="2378533" y="3512760"/>
                  <a:pt x="2457908" y="3468310"/>
                </a:cubicBezTo>
                <a:cubicBezTo>
                  <a:pt x="2537283" y="3423860"/>
                  <a:pt x="2482250" y="3420685"/>
                  <a:pt x="2559508" y="3334960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Freeform 5"/>
          <p:cNvSpPr/>
          <p:nvPr/>
        </p:nvSpPr>
        <p:spPr>
          <a:xfrm>
            <a:off x="3474503" y="3228467"/>
            <a:ext cx="2365059" cy="2926301"/>
          </a:xfrm>
          <a:custGeom>
            <a:avLst/>
            <a:gdLst>
              <a:gd name="connsiteX0" fmla="*/ 903918 w 2453326"/>
              <a:gd name="connsiteY0" fmla="*/ 3003764 h 3035514"/>
              <a:gd name="connsiteX1" fmla="*/ 846768 w 2453326"/>
              <a:gd name="connsiteY1" fmla="*/ 2832314 h 3035514"/>
              <a:gd name="connsiteX2" fmla="*/ 713418 w 2453326"/>
              <a:gd name="connsiteY2" fmla="*/ 2444964 h 3035514"/>
              <a:gd name="connsiteX3" fmla="*/ 338768 w 2453326"/>
              <a:gd name="connsiteY3" fmla="*/ 1924264 h 3035514"/>
              <a:gd name="connsiteX4" fmla="*/ 2218 w 2453326"/>
              <a:gd name="connsiteY4" fmla="*/ 857464 h 3035514"/>
              <a:gd name="connsiteX5" fmla="*/ 205418 w 2453326"/>
              <a:gd name="connsiteY5" fmla="*/ 228814 h 3035514"/>
              <a:gd name="connsiteX6" fmla="*/ 453068 w 2453326"/>
              <a:gd name="connsiteY6" fmla="*/ 63714 h 3035514"/>
              <a:gd name="connsiteX7" fmla="*/ 770568 w 2453326"/>
              <a:gd name="connsiteY7" fmla="*/ 214 h 3035514"/>
              <a:gd name="connsiteX8" fmla="*/ 1831018 w 2453326"/>
              <a:gd name="connsiteY8" fmla="*/ 44664 h 3035514"/>
              <a:gd name="connsiteX9" fmla="*/ 2002468 w 2453326"/>
              <a:gd name="connsiteY9" fmla="*/ 89114 h 3035514"/>
              <a:gd name="connsiteX10" fmla="*/ 2243768 w 2453326"/>
              <a:gd name="connsiteY10" fmla="*/ 317714 h 3035514"/>
              <a:gd name="connsiteX11" fmla="*/ 2453318 w 2453326"/>
              <a:gd name="connsiteY11" fmla="*/ 793964 h 3035514"/>
              <a:gd name="connsiteX12" fmla="*/ 2250118 w 2453326"/>
              <a:gd name="connsiteY12" fmla="*/ 1625814 h 3035514"/>
              <a:gd name="connsiteX13" fmla="*/ 1843718 w 2453326"/>
              <a:gd name="connsiteY13" fmla="*/ 2356064 h 3035514"/>
              <a:gd name="connsiteX14" fmla="*/ 1551618 w 2453326"/>
              <a:gd name="connsiteY14" fmla="*/ 2787864 h 3035514"/>
              <a:gd name="connsiteX15" fmla="*/ 1405568 w 2453326"/>
              <a:gd name="connsiteY15" fmla="*/ 3035514 h 3035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453326" h="3035514">
                <a:moveTo>
                  <a:pt x="903918" y="3003764"/>
                </a:moveTo>
                <a:cubicBezTo>
                  <a:pt x="891218" y="2964605"/>
                  <a:pt x="878518" y="2925447"/>
                  <a:pt x="846768" y="2832314"/>
                </a:cubicBezTo>
                <a:cubicBezTo>
                  <a:pt x="815018" y="2739181"/>
                  <a:pt x="798085" y="2596306"/>
                  <a:pt x="713418" y="2444964"/>
                </a:cubicBezTo>
                <a:cubicBezTo>
                  <a:pt x="628751" y="2293622"/>
                  <a:pt x="457301" y="2188847"/>
                  <a:pt x="338768" y="1924264"/>
                </a:cubicBezTo>
                <a:cubicBezTo>
                  <a:pt x="220235" y="1659681"/>
                  <a:pt x="24443" y="1140039"/>
                  <a:pt x="2218" y="857464"/>
                </a:cubicBezTo>
                <a:cubicBezTo>
                  <a:pt x="-20007" y="574889"/>
                  <a:pt x="130276" y="361106"/>
                  <a:pt x="205418" y="228814"/>
                </a:cubicBezTo>
                <a:cubicBezTo>
                  <a:pt x="280560" y="96522"/>
                  <a:pt x="358876" y="101814"/>
                  <a:pt x="453068" y="63714"/>
                </a:cubicBezTo>
                <a:cubicBezTo>
                  <a:pt x="547260" y="25614"/>
                  <a:pt x="540910" y="3389"/>
                  <a:pt x="770568" y="214"/>
                </a:cubicBezTo>
                <a:cubicBezTo>
                  <a:pt x="1000226" y="-2961"/>
                  <a:pt x="1625702" y="29847"/>
                  <a:pt x="1831018" y="44664"/>
                </a:cubicBezTo>
                <a:cubicBezTo>
                  <a:pt x="2036334" y="59481"/>
                  <a:pt x="1933676" y="43606"/>
                  <a:pt x="2002468" y="89114"/>
                </a:cubicBezTo>
                <a:cubicBezTo>
                  <a:pt x="2071260" y="134622"/>
                  <a:pt x="2168626" y="200239"/>
                  <a:pt x="2243768" y="317714"/>
                </a:cubicBezTo>
                <a:cubicBezTo>
                  <a:pt x="2318910" y="435189"/>
                  <a:pt x="2452260" y="575947"/>
                  <a:pt x="2453318" y="793964"/>
                </a:cubicBezTo>
                <a:cubicBezTo>
                  <a:pt x="2454376" y="1011981"/>
                  <a:pt x="2351718" y="1365464"/>
                  <a:pt x="2250118" y="1625814"/>
                </a:cubicBezTo>
                <a:cubicBezTo>
                  <a:pt x="2148518" y="1886164"/>
                  <a:pt x="1960135" y="2162389"/>
                  <a:pt x="1843718" y="2356064"/>
                </a:cubicBezTo>
                <a:cubicBezTo>
                  <a:pt x="1727301" y="2549739"/>
                  <a:pt x="1624643" y="2674622"/>
                  <a:pt x="1551618" y="2787864"/>
                </a:cubicBezTo>
                <a:cubicBezTo>
                  <a:pt x="1478593" y="2901106"/>
                  <a:pt x="1442080" y="2968310"/>
                  <a:pt x="1405568" y="3035514"/>
                </a:cubicBezTo>
              </a:path>
            </a:pathLst>
          </a:cu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reeform 6"/>
          <p:cNvSpPr/>
          <p:nvPr/>
        </p:nvSpPr>
        <p:spPr>
          <a:xfrm>
            <a:off x="4053464" y="3329978"/>
            <a:ext cx="1244241" cy="2902878"/>
          </a:xfrm>
          <a:custGeom>
            <a:avLst/>
            <a:gdLst>
              <a:gd name="connsiteX0" fmla="*/ 333513 w 1290677"/>
              <a:gd name="connsiteY0" fmla="*/ 2949265 h 3011217"/>
              <a:gd name="connsiteX1" fmla="*/ 366850 w 1290677"/>
              <a:gd name="connsiteY1" fmla="*/ 2892115 h 3011217"/>
              <a:gd name="connsiteX2" fmla="*/ 338275 w 1290677"/>
              <a:gd name="connsiteY2" fmla="*/ 2749240 h 3011217"/>
              <a:gd name="connsiteX3" fmla="*/ 281125 w 1290677"/>
              <a:gd name="connsiteY3" fmla="*/ 2573028 h 3011217"/>
              <a:gd name="connsiteX4" fmla="*/ 271600 w 1290677"/>
              <a:gd name="connsiteY4" fmla="*/ 2234890 h 3011217"/>
              <a:gd name="connsiteX5" fmla="*/ 266838 w 1290677"/>
              <a:gd name="connsiteY5" fmla="*/ 2034865 h 3011217"/>
              <a:gd name="connsiteX6" fmla="*/ 157300 w 1290677"/>
              <a:gd name="connsiteY6" fmla="*/ 1549090 h 3011217"/>
              <a:gd name="connsiteX7" fmla="*/ 138 w 1290677"/>
              <a:gd name="connsiteY7" fmla="*/ 849003 h 3011217"/>
              <a:gd name="connsiteX8" fmla="*/ 128725 w 1290677"/>
              <a:gd name="connsiteY8" fmla="*/ 344178 h 3011217"/>
              <a:gd name="connsiteX9" fmla="*/ 81100 w 1290677"/>
              <a:gd name="connsiteY9" fmla="*/ 125103 h 3011217"/>
              <a:gd name="connsiteX10" fmla="*/ 66813 w 1290677"/>
              <a:gd name="connsiteY10" fmla="*/ 39378 h 3011217"/>
              <a:gd name="connsiteX11" fmla="*/ 252550 w 1290677"/>
              <a:gd name="connsiteY11" fmla="*/ 20328 h 3011217"/>
              <a:gd name="connsiteX12" fmla="*/ 1105038 w 1290677"/>
              <a:gd name="connsiteY12" fmla="*/ 1278 h 3011217"/>
              <a:gd name="connsiteX13" fmla="*/ 1186000 w 1290677"/>
              <a:gd name="connsiteY13" fmla="*/ 58428 h 3011217"/>
              <a:gd name="connsiteX14" fmla="*/ 1133613 w 1290677"/>
              <a:gd name="connsiteY14" fmla="*/ 106053 h 3011217"/>
              <a:gd name="connsiteX15" fmla="*/ 1105038 w 1290677"/>
              <a:gd name="connsiteY15" fmla="*/ 191778 h 3011217"/>
              <a:gd name="connsiteX16" fmla="*/ 1119325 w 1290677"/>
              <a:gd name="connsiteY16" fmla="*/ 296553 h 3011217"/>
              <a:gd name="connsiteX17" fmla="*/ 1233625 w 1290677"/>
              <a:gd name="connsiteY17" fmla="*/ 439428 h 3011217"/>
              <a:gd name="connsiteX18" fmla="*/ 1286013 w 1290677"/>
              <a:gd name="connsiteY18" fmla="*/ 825190 h 3011217"/>
              <a:gd name="connsiteX19" fmla="*/ 1119325 w 1290677"/>
              <a:gd name="connsiteY19" fmla="*/ 1191903 h 3011217"/>
              <a:gd name="connsiteX20" fmla="*/ 933588 w 1290677"/>
              <a:gd name="connsiteY20" fmla="*/ 1501465 h 3011217"/>
              <a:gd name="connsiteX21" fmla="*/ 962163 w 1290677"/>
              <a:gd name="connsiteY21" fmla="*/ 1906278 h 3011217"/>
              <a:gd name="connsiteX22" fmla="*/ 890725 w 1290677"/>
              <a:gd name="connsiteY22" fmla="*/ 2387290 h 3011217"/>
              <a:gd name="connsiteX23" fmla="*/ 814525 w 1290677"/>
              <a:gd name="connsiteY23" fmla="*/ 2758765 h 3011217"/>
              <a:gd name="connsiteX24" fmla="*/ 800238 w 1290677"/>
              <a:gd name="connsiteY24" fmla="*/ 2958790 h 3011217"/>
              <a:gd name="connsiteX25" fmla="*/ 805000 w 1290677"/>
              <a:gd name="connsiteY25" fmla="*/ 3011178 h 3011217"/>
              <a:gd name="connsiteX26" fmla="*/ 333513 w 1290677"/>
              <a:gd name="connsiteY26" fmla="*/ 2949265 h 3011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290677" h="3011217">
                <a:moveTo>
                  <a:pt x="333513" y="2949265"/>
                </a:moveTo>
                <a:cubicBezTo>
                  <a:pt x="260488" y="2929421"/>
                  <a:pt x="366056" y="2925452"/>
                  <a:pt x="366850" y="2892115"/>
                </a:cubicBezTo>
                <a:cubicBezTo>
                  <a:pt x="367644" y="2858778"/>
                  <a:pt x="352562" y="2802421"/>
                  <a:pt x="338275" y="2749240"/>
                </a:cubicBezTo>
                <a:cubicBezTo>
                  <a:pt x="323988" y="2696059"/>
                  <a:pt x="292237" y="2658753"/>
                  <a:pt x="281125" y="2573028"/>
                </a:cubicBezTo>
                <a:cubicBezTo>
                  <a:pt x="270013" y="2487303"/>
                  <a:pt x="273981" y="2324584"/>
                  <a:pt x="271600" y="2234890"/>
                </a:cubicBezTo>
                <a:cubicBezTo>
                  <a:pt x="269219" y="2145196"/>
                  <a:pt x="285888" y="2149165"/>
                  <a:pt x="266838" y="2034865"/>
                </a:cubicBezTo>
                <a:cubicBezTo>
                  <a:pt x="247788" y="1920565"/>
                  <a:pt x="157300" y="1549090"/>
                  <a:pt x="157300" y="1549090"/>
                </a:cubicBezTo>
                <a:cubicBezTo>
                  <a:pt x="112850" y="1351446"/>
                  <a:pt x="4900" y="1049822"/>
                  <a:pt x="138" y="849003"/>
                </a:cubicBezTo>
                <a:cubicBezTo>
                  <a:pt x="-4624" y="648184"/>
                  <a:pt x="115231" y="464828"/>
                  <a:pt x="128725" y="344178"/>
                </a:cubicBezTo>
                <a:cubicBezTo>
                  <a:pt x="142219" y="223528"/>
                  <a:pt x="91419" y="175903"/>
                  <a:pt x="81100" y="125103"/>
                </a:cubicBezTo>
                <a:cubicBezTo>
                  <a:pt x="70781" y="74303"/>
                  <a:pt x="38238" y="56840"/>
                  <a:pt x="66813" y="39378"/>
                </a:cubicBezTo>
                <a:cubicBezTo>
                  <a:pt x="95388" y="21916"/>
                  <a:pt x="79513" y="26678"/>
                  <a:pt x="252550" y="20328"/>
                </a:cubicBezTo>
                <a:cubicBezTo>
                  <a:pt x="425587" y="13978"/>
                  <a:pt x="949463" y="-5072"/>
                  <a:pt x="1105038" y="1278"/>
                </a:cubicBezTo>
                <a:cubicBezTo>
                  <a:pt x="1260613" y="7628"/>
                  <a:pt x="1181237" y="40965"/>
                  <a:pt x="1186000" y="58428"/>
                </a:cubicBezTo>
                <a:cubicBezTo>
                  <a:pt x="1190763" y="75891"/>
                  <a:pt x="1147107" y="83828"/>
                  <a:pt x="1133613" y="106053"/>
                </a:cubicBezTo>
                <a:cubicBezTo>
                  <a:pt x="1120119" y="128278"/>
                  <a:pt x="1107419" y="160028"/>
                  <a:pt x="1105038" y="191778"/>
                </a:cubicBezTo>
                <a:cubicBezTo>
                  <a:pt x="1102657" y="223528"/>
                  <a:pt x="1097894" y="255278"/>
                  <a:pt x="1119325" y="296553"/>
                </a:cubicBezTo>
                <a:cubicBezTo>
                  <a:pt x="1140756" y="337828"/>
                  <a:pt x="1205844" y="351322"/>
                  <a:pt x="1233625" y="439428"/>
                </a:cubicBezTo>
                <a:cubicBezTo>
                  <a:pt x="1261406" y="527534"/>
                  <a:pt x="1305063" y="699778"/>
                  <a:pt x="1286013" y="825190"/>
                </a:cubicBezTo>
                <a:cubicBezTo>
                  <a:pt x="1266963" y="950602"/>
                  <a:pt x="1178062" y="1079191"/>
                  <a:pt x="1119325" y="1191903"/>
                </a:cubicBezTo>
                <a:cubicBezTo>
                  <a:pt x="1060588" y="1304615"/>
                  <a:pt x="959782" y="1382402"/>
                  <a:pt x="933588" y="1501465"/>
                </a:cubicBezTo>
                <a:cubicBezTo>
                  <a:pt x="907394" y="1620527"/>
                  <a:pt x="969307" y="1758640"/>
                  <a:pt x="962163" y="1906278"/>
                </a:cubicBezTo>
                <a:cubicBezTo>
                  <a:pt x="955019" y="2053915"/>
                  <a:pt x="915331" y="2245209"/>
                  <a:pt x="890725" y="2387290"/>
                </a:cubicBezTo>
                <a:cubicBezTo>
                  <a:pt x="866119" y="2529371"/>
                  <a:pt x="829606" y="2663515"/>
                  <a:pt x="814525" y="2758765"/>
                </a:cubicBezTo>
                <a:cubicBezTo>
                  <a:pt x="799444" y="2854015"/>
                  <a:pt x="801825" y="2916721"/>
                  <a:pt x="800238" y="2958790"/>
                </a:cubicBezTo>
                <a:cubicBezTo>
                  <a:pt x="798651" y="3000859"/>
                  <a:pt x="879612" y="3011972"/>
                  <a:pt x="805000" y="3011178"/>
                </a:cubicBezTo>
                <a:cubicBezTo>
                  <a:pt x="730388" y="3010384"/>
                  <a:pt x="406538" y="2969109"/>
                  <a:pt x="333513" y="2949265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eeform 7"/>
          <p:cNvSpPr/>
          <p:nvPr/>
        </p:nvSpPr>
        <p:spPr>
          <a:xfrm>
            <a:off x="4223401" y="3583942"/>
            <a:ext cx="928376" cy="2445084"/>
          </a:xfrm>
          <a:custGeom>
            <a:avLst/>
            <a:gdLst>
              <a:gd name="connsiteX0" fmla="*/ 217450 w 963024"/>
              <a:gd name="connsiteY0" fmla="*/ 2526116 h 2536337"/>
              <a:gd name="connsiteX1" fmla="*/ 129768 w 963024"/>
              <a:gd name="connsiteY1" fmla="*/ 2225491 h 2536337"/>
              <a:gd name="connsiteX2" fmla="*/ 167346 w 963024"/>
              <a:gd name="connsiteY2" fmla="*/ 1812133 h 2536337"/>
              <a:gd name="connsiteX3" fmla="*/ 129768 w 963024"/>
              <a:gd name="connsiteY3" fmla="*/ 1448878 h 2536337"/>
              <a:gd name="connsiteX4" fmla="*/ 54611 w 963024"/>
              <a:gd name="connsiteY4" fmla="*/ 822576 h 2536337"/>
              <a:gd name="connsiteX5" fmla="*/ 17033 w 963024"/>
              <a:gd name="connsiteY5" fmla="*/ 309009 h 2536337"/>
              <a:gd name="connsiteX6" fmla="*/ 342710 w 963024"/>
              <a:gd name="connsiteY6" fmla="*/ 8385 h 2536337"/>
              <a:gd name="connsiteX7" fmla="*/ 831225 w 963024"/>
              <a:gd name="connsiteY7" fmla="*/ 121119 h 2536337"/>
              <a:gd name="connsiteX8" fmla="*/ 956485 w 963024"/>
              <a:gd name="connsiteY8" fmla="*/ 509426 h 2536337"/>
              <a:gd name="connsiteX9" fmla="*/ 680913 w 963024"/>
              <a:gd name="connsiteY9" fmla="*/ 1223409 h 2536337"/>
              <a:gd name="connsiteX10" fmla="*/ 705965 w 963024"/>
              <a:gd name="connsiteY10" fmla="*/ 1549086 h 2536337"/>
              <a:gd name="connsiteX11" fmla="*/ 655861 w 963024"/>
              <a:gd name="connsiteY11" fmla="*/ 2263070 h 2536337"/>
              <a:gd name="connsiteX12" fmla="*/ 605757 w 963024"/>
              <a:gd name="connsiteY12" fmla="*/ 2513590 h 2536337"/>
              <a:gd name="connsiteX13" fmla="*/ 580705 w 963024"/>
              <a:gd name="connsiteY13" fmla="*/ 2526116 h 2536337"/>
              <a:gd name="connsiteX14" fmla="*/ 405340 w 963024"/>
              <a:gd name="connsiteY14" fmla="*/ 2526116 h 2536337"/>
              <a:gd name="connsiteX15" fmla="*/ 217450 w 963024"/>
              <a:gd name="connsiteY15" fmla="*/ 2526116 h 2536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63024" h="2536337">
                <a:moveTo>
                  <a:pt x="217450" y="2526116"/>
                </a:moveTo>
                <a:cubicBezTo>
                  <a:pt x="177784" y="2435302"/>
                  <a:pt x="138119" y="2344488"/>
                  <a:pt x="129768" y="2225491"/>
                </a:cubicBezTo>
                <a:cubicBezTo>
                  <a:pt x="121417" y="2106494"/>
                  <a:pt x="167346" y="1941568"/>
                  <a:pt x="167346" y="1812133"/>
                </a:cubicBezTo>
                <a:cubicBezTo>
                  <a:pt x="167346" y="1682698"/>
                  <a:pt x="148557" y="1613804"/>
                  <a:pt x="129768" y="1448878"/>
                </a:cubicBezTo>
                <a:cubicBezTo>
                  <a:pt x="110979" y="1283952"/>
                  <a:pt x="73400" y="1012554"/>
                  <a:pt x="54611" y="822576"/>
                </a:cubicBezTo>
                <a:cubicBezTo>
                  <a:pt x="35822" y="632598"/>
                  <a:pt x="-30983" y="444707"/>
                  <a:pt x="17033" y="309009"/>
                </a:cubicBezTo>
                <a:cubicBezTo>
                  <a:pt x="65049" y="173311"/>
                  <a:pt x="207011" y="39700"/>
                  <a:pt x="342710" y="8385"/>
                </a:cubicBezTo>
                <a:cubicBezTo>
                  <a:pt x="478409" y="-22930"/>
                  <a:pt x="728929" y="37612"/>
                  <a:pt x="831225" y="121119"/>
                </a:cubicBezTo>
                <a:cubicBezTo>
                  <a:pt x="933521" y="204626"/>
                  <a:pt x="981537" y="325711"/>
                  <a:pt x="956485" y="509426"/>
                </a:cubicBezTo>
                <a:cubicBezTo>
                  <a:pt x="931433" y="693141"/>
                  <a:pt x="722666" y="1050132"/>
                  <a:pt x="680913" y="1223409"/>
                </a:cubicBezTo>
                <a:cubicBezTo>
                  <a:pt x="639160" y="1396686"/>
                  <a:pt x="710140" y="1375809"/>
                  <a:pt x="705965" y="1549086"/>
                </a:cubicBezTo>
                <a:cubicBezTo>
                  <a:pt x="701790" y="1722363"/>
                  <a:pt x="672562" y="2102319"/>
                  <a:pt x="655861" y="2263070"/>
                </a:cubicBezTo>
                <a:cubicBezTo>
                  <a:pt x="639160" y="2423821"/>
                  <a:pt x="618283" y="2469749"/>
                  <a:pt x="605757" y="2513590"/>
                </a:cubicBezTo>
                <a:cubicBezTo>
                  <a:pt x="593231" y="2557431"/>
                  <a:pt x="614108" y="2524028"/>
                  <a:pt x="580705" y="2526116"/>
                </a:cubicBezTo>
                <a:cubicBezTo>
                  <a:pt x="547302" y="2528204"/>
                  <a:pt x="405340" y="2526116"/>
                  <a:pt x="405340" y="2526116"/>
                </a:cubicBezTo>
                <a:lnTo>
                  <a:pt x="217450" y="2526116"/>
                </a:lnTo>
                <a:close/>
              </a:path>
            </a:pathLst>
          </a:custGeom>
          <a:solidFill>
            <a:schemeClr val="accent6">
              <a:lumMod val="7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Freeform 8"/>
          <p:cNvSpPr/>
          <p:nvPr/>
        </p:nvSpPr>
        <p:spPr>
          <a:xfrm>
            <a:off x="3786948" y="3160962"/>
            <a:ext cx="1708484" cy="3131781"/>
          </a:xfrm>
          <a:custGeom>
            <a:avLst/>
            <a:gdLst>
              <a:gd name="connsiteX0" fmla="*/ 798434 w 1772246"/>
              <a:gd name="connsiteY0" fmla="*/ 3208046 h 3248663"/>
              <a:gd name="connsiteX1" fmla="*/ 580720 w 1772246"/>
              <a:gd name="connsiteY1" fmla="*/ 3019360 h 3248663"/>
              <a:gd name="connsiteX2" fmla="*/ 450092 w 1772246"/>
              <a:gd name="connsiteY2" fmla="*/ 2482332 h 3248663"/>
              <a:gd name="connsiteX3" fmla="*/ 203349 w 1772246"/>
              <a:gd name="connsiteY3" fmla="*/ 1727589 h 3248663"/>
              <a:gd name="connsiteX4" fmla="*/ 72720 w 1772246"/>
              <a:gd name="connsiteY4" fmla="*/ 1103475 h 3248663"/>
              <a:gd name="connsiteX5" fmla="*/ 130777 w 1772246"/>
              <a:gd name="connsiteY5" fmla="*/ 595475 h 3248663"/>
              <a:gd name="connsiteX6" fmla="*/ 130777 w 1772246"/>
              <a:gd name="connsiteY6" fmla="*/ 406789 h 3248663"/>
              <a:gd name="connsiteX7" fmla="*/ 149 w 1772246"/>
              <a:gd name="connsiteY7" fmla="*/ 218103 h 3248663"/>
              <a:gd name="connsiteX8" fmla="*/ 159806 w 1772246"/>
              <a:gd name="connsiteY8" fmla="*/ 72960 h 3248663"/>
              <a:gd name="connsiteX9" fmla="*/ 900034 w 1772246"/>
              <a:gd name="connsiteY9" fmla="*/ 389 h 3248663"/>
              <a:gd name="connsiteX10" fmla="*/ 1567692 w 1772246"/>
              <a:gd name="connsiteY10" fmla="*/ 101989 h 3248663"/>
              <a:gd name="connsiteX11" fmla="*/ 1669292 w 1772246"/>
              <a:gd name="connsiteY11" fmla="*/ 203589 h 3248663"/>
              <a:gd name="connsiteX12" fmla="*/ 1625749 w 1772246"/>
              <a:gd name="connsiteY12" fmla="*/ 319703 h 3248663"/>
              <a:gd name="connsiteX13" fmla="*/ 1770892 w 1772246"/>
              <a:gd name="connsiteY13" fmla="*/ 697075 h 3248663"/>
              <a:gd name="connsiteX14" fmla="*/ 1683806 w 1772246"/>
              <a:gd name="connsiteY14" fmla="*/ 1379246 h 3248663"/>
              <a:gd name="connsiteX15" fmla="*/ 1451577 w 1772246"/>
              <a:gd name="connsiteY15" fmla="*/ 1814675 h 3248663"/>
              <a:gd name="connsiteX16" fmla="*/ 1320949 w 1772246"/>
              <a:gd name="connsiteY16" fmla="*/ 2496846 h 3248663"/>
              <a:gd name="connsiteX17" fmla="*/ 1045177 w 1772246"/>
              <a:gd name="connsiteY17" fmla="*/ 3179018 h 3248663"/>
              <a:gd name="connsiteX18" fmla="*/ 798434 w 1772246"/>
              <a:gd name="connsiteY18" fmla="*/ 3208046 h 3248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772246" h="3248663">
                <a:moveTo>
                  <a:pt x="798434" y="3208046"/>
                </a:moveTo>
                <a:cubicBezTo>
                  <a:pt x="721025" y="3181436"/>
                  <a:pt x="638777" y="3140312"/>
                  <a:pt x="580720" y="3019360"/>
                </a:cubicBezTo>
                <a:cubicBezTo>
                  <a:pt x="522663" y="2898408"/>
                  <a:pt x="512987" y="2697627"/>
                  <a:pt x="450092" y="2482332"/>
                </a:cubicBezTo>
                <a:cubicBezTo>
                  <a:pt x="387197" y="2267037"/>
                  <a:pt x="266244" y="1957399"/>
                  <a:pt x="203349" y="1727589"/>
                </a:cubicBezTo>
                <a:cubicBezTo>
                  <a:pt x="140454" y="1497779"/>
                  <a:pt x="84815" y="1292161"/>
                  <a:pt x="72720" y="1103475"/>
                </a:cubicBezTo>
                <a:cubicBezTo>
                  <a:pt x="60625" y="914789"/>
                  <a:pt x="121101" y="711589"/>
                  <a:pt x="130777" y="595475"/>
                </a:cubicBezTo>
                <a:cubicBezTo>
                  <a:pt x="140453" y="479361"/>
                  <a:pt x="152548" y="469684"/>
                  <a:pt x="130777" y="406789"/>
                </a:cubicBezTo>
                <a:cubicBezTo>
                  <a:pt x="109006" y="343894"/>
                  <a:pt x="-4689" y="273741"/>
                  <a:pt x="149" y="218103"/>
                </a:cubicBezTo>
                <a:cubicBezTo>
                  <a:pt x="4987" y="162465"/>
                  <a:pt x="9825" y="109246"/>
                  <a:pt x="159806" y="72960"/>
                </a:cubicBezTo>
                <a:cubicBezTo>
                  <a:pt x="309787" y="36674"/>
                  <a:pt x="665386" y="-4449"/>
                  <a:pt x="900034" y="389"/>
                </a:cubicBezTo>
                <a:cubicBezTo>
                  <a:pt x="1134682" y="5227"/>
                  <a:pt x="1439482" y="68122"/>
                  <a:pt x="1567692" y="101989"/>
                </a:cubicBezTo>
                <a:cubicBezTo>
                  <a:pt x="1695902" y="135856"/>
                  <a:pt x="1659616" y="167303"/>
                  <a:pt x="1669292" y="203589"/>
                </a:cubicBezTo>
                <a:cubicBezTo>
                  <a:pt x="1678968" y="239875"/>
                  <a:pt x="1608816" y="237455"/>
                  <a:pt x="1625749" y="319703"/>
                </a:cubicBezTo>
                <a:cubicBezTo>
                  <a:pt x="1642682" y="401951"/>
                  <a:pt x="1761216" y="520484"/>
                  <a:pt x="1770892" y="697075"/>
                </a:cubicBezTo>
                <a:cubicBezTo>
                  <a:pt x="1780568" y="873665"/>
                  <a:pt x="1737025" y="1192979"/>
                  <a:pt x="1683806" y="1379246"/>
                </a:cubicBezTo>
                <a:cubicBezTo>
                  <a:pt x="1630587" y="1565513"/>
                  <a:pt x="1512053" y="1628408"/>
                  <a:pt x="1451577" y="1814675"/>
                </a:cubicBezTo>
                <a:cubicBezTo>
                  <a:pt x="1391101" y="2000942"/>
                  <a:pt x="1388682" y="2269456"/>
                  <a:pt x="1320949" y="2496846"/>
                </a:cubicBezTo>
                <a:cubicBezTo>
                  <a:pt x="1253216" y="2724236"/>
                  <a:pt x="1137101" y="3060485"/>
                  <a:pt x="1045177" y="3179018"/>
                </a:cubicBezTo>
                <a:cubicBezTo>
                  <a:pt x="953253" y="3297551"/>
                  <a:pt x="875843" y="3234656"/>
                  <a:pt x="798434" y="3208046"/>
                </a:cubicBezTo>
                <a:close/>
              </a:path>
            </a:pathLst>
          </a:custGeom>
          <a:noFill/>
          <a:ln w="38100">
            <a:solidFill>
              <a:srgbClr val="FFFF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reeform 9"/>
          <p:cNvSpPr/>
          <p:nvPr/>
        </p:nvSpPr>
        <p:spPr>
          <a:xfrm>
            <a:off x="4317431" y="3719282"/>
            <a:ext cx="680342" cy="686796"/>
          </a:xfrm>
          <a:custGeom>
            <a:avLst/>
            <a:gdLst>
              <a:gd name="connsiteX0" fmla="*/ 232536 w 935101"/>
              <a:gd name="connsiteY0" fmla="*/ 57283 h 712428"/>
              <a:gd name="connsiteX1" fmla="*/ 116422 w 935101"/>
              <a:gd name="connsiteY1" fmla="*/ 144369 h 712428"/>
              <a:gd name="connsiteX2" fmla="*/ 307 w 935101"/>
              <a:gd name="connsiteY2" fmla="*/ 463683 h 712428"/>
              <a:gd name="connsiteX3" fmla="*/ 87393 w 935101"/>
              <a:gd name="connsiteY3" fmla="*/ 681398 h 712428"/>
              <a:gd name="connsiteX4" fmla="*/ 232536 w 935101"/>
              <a:gd name="connsiteY4" fmla="*/ 565283 h 712428"/>
              <a:gd name="connsiteX5" fmla="*/ 348650 w 935101"/>
              <a:gd name="connsiteY5" fmla="*/ 362083 h 712428"/>
              <a:gd name="connsiteX6" fmla="*/ 551850 w 935101"/>
              <a:gd name="connsiteY6" fmla="*/ 333055 h 712428"/>
              <a:gd name="connsiteX7" fmla="*/ 638936 w 935101"/>
              <a:gd name="connsiteY7" fmla="*/ 492712 h 712428"/>
              <a:gd name="connsiteX8" fmla="*/ 711507 w 935101"/>
              <a:gd name="connsiteY8" fmla="*/ 695912 h 712428"/>
              <a:gd name="connsiteX9" fmla="*/ 929222 w 935101"/>
              <a:gd name="connsiteY9" fmla="*/ 637855 h 712428"/>
              <a:gd name="connsiteX10" fmla="*/ 856650 w 935101"/>
              <a:gd name="connsiteY10" fmla="*/ 144369 h 712428"/>
              <a:gd name="connsiteX11" fmla="*/ 682479 w 935101"/>
              <a:gd name="connsiteY11" fmla="*/ 13740 h 712428"/>
              <a:gd name="connsiteX12" fmla="*/ 276079 w 935101"/>
              <a:gd name="connsiteY12" fmla="*/ 13740 h 712428"/>
              <a:gd name="connsiteX13" fmla="*/ 174479 w 935101"/>
              <a:gd name="connsiteY13" fmla="*/ 100826 h 712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35101" h="712428">
                <a:moveTo>
                  <a:pt x="232536" y="57283"/>
                </a:moveTo>
                <a:cubicBezTo>
                  <a:pt x="193831" y="66959"/>
                  <a:pt x="155127" y="76636"/>
                  <a:pt x="116422" y="144369"/>
                </a:cubicBezTo>
                <a:cubicBezTo>
                  <a:pt x="77717" y="212102"/>
                  <a:pt x="5145" y="374178"/>
                  <a:pt x="307" y="463683"/>
                </a:cubicBezTo>
                <a:cubicBezTo>
                  <a:pt x="-4531" y="553188"/>
                  <a:pt x="48688" y="664465"/>
                  <a:pt x="87393" y="681398"/>
                </a:cubicBezTo>
                <a:cubicBezTo>
                  <a:pt x="126098" y="698331"/>
                  <a:pt x="188993" y="618502"/>
                  <a:pt x="232536" y="565283"/>
                </a:cubicBezTo>
                <a:cubicBezTo>
                  <a:pt x="276079" y="512064"/>
                  <a:pt x="295431" y="400788"/>
                  <a:pt x="348650" y="362083"/>
                </a:cubicBezTo>
                <a:cubicBezTo>
                  <a:pt x="401869" y="323378"/>
                  <a:pt x="503469" y="311284"/>
                  <a:pt x="551850" y="333055"/>
                </a:cubicBezTo>
                <a:cubicBezTo>
                  <a:pt x="600231" y="354826"/>
                  <a:pt x="612327" y="432236"/>
                  <a:pt x="638936" y="492712"/>
                </a:cubicBezTo>
                <a:cubicBezTo>
                  <a:pt x="665546" y="553188"/>
                  <a:pt x="663126" y="671721"/>
                  <a:pt x="711507" y="695912"/>
                </a:cubicBezTo>
                <a:cubicBezTo>
                  <a:pt x="759888" y="720103"/>
                  <a:pt x="905032" y="729779"/>
                  <a:pt x="929222" y="637855"/>
                </a:cubicBezTo>
                <a:cubicBezTo>
                  <a:pt x="953412" y="545931"/>
                  <a:pt x="897774" y="248388"/>
                  <a:pt x="856650" y="144369"/>
                </a:cubicBezTo>
                <a:cubicBezTo>
                  <a:pt x="815526" y="40350"/>
                  <a:pt x="779241" y="35511"/>
                  <a:pt x="682479" y="13740"/>
                </a:cubicBezTo>
                <a:cubicBezTo>
                  <a:pt x="585717" y="-8032"/>
                  <a:pt x="360746" y="-774"/>
                  <a:pt x="276079" y="13740"/>
                </a:cubicBezTo>
                <a:cubicBezTo>
                  <a:pt x="191412" y="28254"/>
                  <a:pt x="182945" y="64540"/>
                  <a:pt x="174479" y="100826"/>
                </a:cubicBezTo>
              </a:path>
            </a:pathLst>
          </a:cu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Freeform 10"/>
          <p:cNvSpPr/>
          <p:nvPr/>
        </p:nvSpPr>
        <p:spPr>
          <a:xfrm>
            <a:off x="3563765" y="4066368"/>
            <a:ext cx="1724899" cy="2433188"/>
          </a:xfrm>
          <a:custGeom>
            <a:avLst/>
            <a:gdLst>
              <a:gd name="connsiteX0" fmla="*/ 0 w 2237398"/>
              <a:gd name="connsiteY0" fmla="*/ 2314387 h 2315315"/>
              <a:gd name="connsiteX1" fmla="*/ 87682 w 2237398"/>
              <a:gd name="connsiteY1" fmla="*/ 2151548 h 2315315"/>
              <a:gd name="connsiteX2" fmla="*/ 263047 w 2237398"/>
              <a:gd name="connsiteY2" fmla="*/ 2051340 h 2315315"/>
              <a:gd name="connsiteX3" fmla="*/ 964504 w 2237398"/>
              <a:gd name="connsiteY3" fmla="*/ 1976184 h 2315315"/>
              <a:gd name="connsiteX4" fmla="*/ 1102291 w 2237398"/>
              <a:gd name="connsiteY4" fmla="*/ 1926080 h 2315315"/>
              <a:gd name="connsiteX5" fmla="*/ 1139869 w 2237398"/>
              <a:gd name="connsiteY5" fmla="*/ 1838398 h 2315315"/>
              <a:gd name="connsiteX6" fmla="*/ 1177447 w 2237398"/>
              <a:gd name="connsiteY6" fmla="*/ 1537773 h 2315315"/>
              <a:gd name="connsiteX7" fmla="*/ 1215025 w 2237398"/>
              <a:gd name="connsiteY7" fmla="*/ 798737 h 2315315"/>
              <a:gd name="connsiteX8" fmla="*/ 1252603 w 2237398"/>
              <a:gd name="connsiteY8" fmla="*/ 235066 h 2315315"/>
              <a:gd name="connsiteX9" fmla="*/ 1290181 w 2237398"/>
              <a:gd name="connsiteY9" fmla="*/ 9598 h 2315315"/>
              <a:gd name="connsiteX10" fmla="*/ 1365337 w 2237398"/>
              <a:gd name="connsiteY10" fmla="*/ 72228 h 2315315"/>
              <a:gd name="connsiteX11" fmla="*/ 1390389 w 2237398"/>
              <a:gd name="connsiteY11" fmla="*/ 347800 h 2315315"/>
              <a:gd name="connsiteX12" fmla="*/ 1440493 w 2237398"/>
              <a:gd name="connsiteY12" fmla="*/ 335274 h 2315315"/>
              <a:gd name="connsiteX13" fmla="*/ 1503124 w 2237398"/>
              <a:gd name="connsiteY13" fmla="*/ 260118 h 2315315"/>
              <a:gd name="connsiteX14" fmla="*/ 1553228 w 2237398"/>
              <a:gd name="connsiteY14" fmla="*/ 448009 h 2315315"/>
              <a:gd name="connsiteX15" fmla="*/ 1553228 w 2237398"/>
              <a:gd name="connsiteY15" fmla="*/ 1374935 h 2315315"/>
              <a:gd name="connsiteX16" fmla="*/ 1615858 w 2237398"/>
              <a:gd name="connsiteY16" fmla="*/ 1926080 h 2315315"/>
              <a:gd name="connsiteX17" fmla="*/ 1741118 w 2237398"/>
              <a:gd name="connsiteY17" fmla="*/ 2013762 h 2315315"/>
              <a:gd name="connsiteX18" fmla="*/ 2041743 w 2237398"/>
              <a:gd name="connsiteY18" fmla="*/ 2088918 h 2315315"/>
              <a:gd name="connsiteX19" fmla="*/ 2192055 w 2237398"/>
              <a:gd name="connsiteY19" fmla="*/ 2201652 h 2315315"/>
              <a:gd name="connsiteX20" fmla="*/ 2217107 w 2237398"/>
              <a:gd name="connsiteY20" fmla="*/ 2301861 h 2315315"/>
              <a:gd name="connsiteX21" fmla="*/ 2229633 w 2237398"/>
              <a:gd name="connsiteY21" fmla="*/ 2314387 h 2315315"/>
              <a:gd name="connsiteX22" fmla="*/ 2091847 w 2237398"/>
              <a:gd name="connsiteY22" fmla="*/ 2314387 h 2315315"/>
              <a:gd name="connsiteX23" fmla="*/ 1215025 w 2237398"/>
              <a:gd name="connsiteY23" fmla="*/ 2301861 h 2315315"/>
              <a:gd name="connsiteX24" fmla="*/ 0 w 2237398"/>
              <a:gd name="connsiteY24" fmla="*/ 2314387 h 2315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237398" h="2315315">
                <a:moveTo>
                  <a:pt x="0" y="2314387"/>
                </a:moveTo>
                <a:cubicBezTo>
                  <a:pt x="21920" y="2254888"/>
                  <a:pt x="43841" y="2195389"/>
                  <a:pt x="87682" y="2151548"/>
                </a:cubicBezTo>
                <a:cubicBezTo>
                  <a:pt x="131523" y="2107707"/>
                  <a:pt x="116910" y="2080567"/>
                  <a:pt x="263047" y="2051340"/>
                </a:cubicBezTo>
                <a:cubicBezTo>
                  <a:pt x="409184" y="2022113"/>
                  <a:pt x="824630" y="1997061"/>
                  <a:pt x="964504" y="1976184"/>
                </a:cubicBezTo>
                <a:cubicBezTo>
                  <a:pt x="1104378" y="1955307"/>
                  <a:pt x="1073064" y="1949044"/>
                  <a:pt x="1102291" y="1926080"/>
                </a:cubicBezTo>
                <a:cubicBezTo>
                  <a:pt x="1131518" y="1903116"/>
                  <a:pt x="1127343" y="1903116"/>
                  <a:pt x="1139869" y="1838398"/>
                </a:cubicBezTo>
                <a:cubicBezTo>
                  <a:pt x="1152395" y="1773680"/>
                  <a:pt x="1164921" y="1711050"/>
                  <a:pt x="1177447" y="1537773"/>
                </a:cubicBezTo>
                <a:cubicBezTo>
                  <a:pt x="1189973" y="1364496"/>
                  <a:pt x="1202499" y="1015855"/>
                  <a:pt x="1215025" y="798737"/>
                </a:cubicBezTo>
                <a:cubicBezTo>
                  <a:pt x="1227551" y="581619"/>
                  <a:pt x="1240077" y="366589"/>
                  <a:pt x="1252603" y="235066"/>
                </a:cubicBezTo>
                <a:cubicBezTo>
                  <a:pt x="1265129" y="103543"/>
                  <a:pt x="1271392" y="36737"/>
                  <a:pt x="1290181" y="9598"/>
                </a:cubicBezTo>
                <a:cubicBezTo>
                  <a:pt x="1308970" y="-17541"/>
                  <a:pt x="1348636" y="15861"/>
                  <a:pt x="1365337" y="72228"/>
                </a:cubicBezTo>
                <a:cubicBezTo>
                  <a:pt x="1382038" y="128595"/>
                  <a:pt x="1377863" y="303959"/>
                  <a:pt x="1390389" y="347800"/>
                </a:cubicBezTo>
                <a:cubicBezTo>
                  <a:pt x="1402915" y="391641"/>
                  <a:pt x="1421704" y="349888"/>
                  <a:pt x="1440493" y="335274"/>
                </a:cubicBezTo>
                <a:cubicBezTo>
                  <a:pt x="1459282" y="320660"/>
                  <a:pt x="1484335" y="241329"/>
                  <a:pt x="1503124" y="260118"/>
                </a:cubicBezTo>
                <a:cubicBezTo>
                  <a:pt x="1521913" y="278907"/>
                  <a:pt x="1544877" y="262206"/>
                  <a:pt x="1553228" y="448009"/>
                </a:cubicBezTo>
                <a:cubicBezTo>
                  <a:pt x="1561579" y="633812"/>
                  <a:pt x="1542790" y="1128590"/>
                  <a:pt x="1553228" y="1374935"/>
                </a:cubicBezTo>
                <a:cubicBezTo>
                  <a:pt x="1563666" y="1621280"/>
                  <a:pt x="1584543" y="1819609"/>
                  <a:pt x="1615858" y="1926080"/>
                </a:cubicBezTo>
                <a:cubicBezTo>
                  <a:pt x="1647173" y="2032551"/>
                  <a:pt x="1670137" y="1986622"/>
                  <a:pt x="1741118" y="2013762"/>
                </a:cubicBezTo>
                <a:cubicBezTo>
                  <a:pt x="1812099" y="2040902"/>
                  <a:pt x="1966587" y="2057603"/>
                  <a:pt x="2041743" y="2088918"/>
                </a:cubicBezTo>
                <a:cubicBezTo>
                  <a:pt x="2116899" y="2120233"/>
                  <a:pt x="2162828" y="2166162"/>
                  <a:pt x="2192055" y="2201652"/>
                </a:cubicBezTo>
                <a:cubicBezTo>
                  <a:pt x="2221282" y="2237142"/>
                  <a:pt x="2210844" y="2283072"/>
                  <a:pt x="2217107" y="2301861"/>
                </a:cubicBezTo>
                <a:cubicBezTo>
                  <a:pt x="2223370" y="2320650"/>
                  <a:pt x="2250510" y="2312299"/>
                  <a:pt x="2229633" y="2314387"/>
                </a:cubicBezTo>
                <a:cubicBezTo>
                  <a:pt x="2208756" y="2316475"/>
                  <a:pt x="2091847" y="2314387"/>
                  <a:pt x="2091847" y="2314387"/>
                </a:cubicBezTo>
                <a:lnTo>
                  <a:pt x="1215025" y="2301861"/>
                </a:lnTo>
                <a:lnTo>
                  <a:pt x="0" y="2314387"/>
                </a:lnTo>
                <a:close/>
              </a:path>
            </a:pathLst>
          </a:custGeom>
          <a:gradFill flip="none" rotWithShape="1">
            <a:gsLst>
              <a:gs pos="100000">
                <a:schemeClr val="accent6">
                  <a:lumMod val="75000"/>
                </a:schemeClr>
              </a:gs>
              <a:gs pos="0">
                <a:srgbClr val="C00000"/>
              </a:gs>
              <a:gs pos="25000">
                <a:schemeClr val="bg1"/>
              </a:gs>
            </a:gsLst>
            <a:lin ang="16200000" scaled="1"/>
            <a:tileRect/>
          </a:gra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3892792" y="6213806"/>
            <a:ext cx="1272115" cy="3115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Fresh granite</a:t>
            </a:r>
          </a:p>
        </p:txBody>
      </p:sp>
      <p:sp>
        <p:nvSpPr>
          <p:cNvPr id="13" name="TextBox 12"/>
          <p:cNvSpPr txBox="1"/>
          <p:nvPr/>
        </p:nvSpPr>
        <p:spPr>
          <a:xfrm rot="16200000">
            <a:off x="4172296" y="4965832"/>
            <a:ext cx="9236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Intrusion</a:t>
            </a:r>
          </a:p>
        </p:txBody>
      </p:sp>
      <p:sp>
        <p:nvSpPr>
          <p:cNvPr id="14" name="TextBox 13"/>
          <p:cNvSpPr txBox="1"/>
          <p:nvPr/>
        </p:nvSpPr>
        <p:spPr>
          <a:xfrm rot="470810">
            <a:off x="2257427" y="3882061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Erosion level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2123728" y="1590705"/>
            <a:ext cx="5184576" cy="4702038"/>
            <a:chOff x="2051720" y="1227749"/>
            <a:chExt cx="5184576" cy="2366351"/>
          </a:xfrm>
        </p:grpSpPr>
        <p:sp>
          <p:nvSpPr>
            <p:cNvPr id="22" name="Freeform 21"/>
            <p:cNvSpPr/>
            <p:nvPr/>
          </p:nvSpPr>
          <p:spPr>
            <a:xfrm>
              <a:off x="3305095" y="2058185"/>
              <a:ext cx="2184615" cy="1478065"/>
            </a:xfrm>
            <a:custGeom>
              <a:avLst/>
              <a:gdLst>
                <a:gd name="connsiteX0" fmla="*/ 4252 w 2266147"/>
                <a:gd name="connsiteY0" fmla="*/ 506030 h 1533228"/>
                <a:gd name="connsiteX1" fmla="*/ 207452 w 2266147"/>
                <a:gd name="connsiteY1" fmla="*/ 728280 h 1533228"/>
                <a:gd name="connsiteX2" fmla="*/ 242377 w 2266147"/>
                <a:gd name="connsiteY2" fmla="*/ 639380 h 1533228"/>
                <a:gd name="connsiteX3" fmla="*/ 486852 w 2266147"/>
                <a:gd name="connsiteY3" fmla="*/ 921955 h 1533228"/>
                <a:gd name="connsiteX4" fmla="*/ 667827 w 2266147"/>
                <a:gd name="connsiteY4" fmla="*/ 896555 h 1533228"/>
                <a:gd name="connsiteX5" fmla="*/ 969452 w 2266147"/>
                <a:gd name="connsiteY5" fmla="*/ 1226755 h 1533228"/>
                <a:gd name="connsiteX6" fmla="*/ 1118677 w 2266147"/>
                <a:gd name="connsiteY6" fmla="*/ 1423605 h 1533228"/>
                <a:gd name="connsiteX7" fmla="*/ 1220277 w 2266147"/>
                <a:gd name="connsiteY7" fmla="*/ 1350580 h 1533228"/>
                <a:gd name="connsiteX8" fmla="*/ 1347277 w 2266147"/>
                <a:gd name="connsiteY8" fmla="*/ 1528380 h 1533228"/>
                <a:gd name="connsiteX9" fmla="*/ 1566352 w 2266147"/>
                <a:gd name="connsiteY9" fmla="*/ 1121980 h 1533228"/>
                <a:gd name="connsiteX10" fmla="*/ 1613977 w 2266147"/>
                <a:gd name="connsiteY10" fmla="*/ 1153730 h 1533228"/>
                <a:gd name="connsiteX11" fmla="*/ 1788602 w 2266147"/>
                <a:gd name="connsiteY11" fmla="*/ 931480 h 1533228"/>
                <a:gd name="connsiteX12" fmla="*/ 1906077 w 2266147"/>
                <a:gd name="connsiteY12" fmla="*/ 1052130 h 1533228"/>
                <a:gd name="connsiteX13" fmla="*/ 2141027 w 2266147"/>
                <a:gd name="connsiteY13" fmla="*/ 744155 h 1533228"/>
                <a:gd name="connsiteX14" fmla="*/ 2233102 w 2266147"/>
                <a:gd name="connsiteY14" fmla="*/ 604455 h 1533228"/>
                <a:gd name="connsiteX15" fmla="*/ 2258502 w 2266147"/>
                <a:gd name="connsiteY15" fmla="*/ 560005 h 1533228"/>
                <a:gd name="connsiteX16" fmla="*/ 2261677 w 2266147"/>
                <a:gd name="connsiteY16" fmla="*/ 553655 h 1533228"/>
                <a:gd name="connsiteX17" fmla="*/ 2201352 w 2266147"/>
                <a:gd name="connsiteY17" fmla="*/ 531430 h 1533228"/>
                <a:gd name="connsiteX18" fmla="*/ 2083877 w 2266147"/>
                <a:gd name="connsiteY18" fmla="*/ 477455 h 1533228"/>
                <a:gd name="connsiteX19" fmla="*/ 1883852 w 2266147"/>
                <a:gd name="connsiteY19" fmla="*/ 344105 h 1533228"/>
                <a:gd name="connsiteX20" fmla="*/ 1766377 w 2266147"/>
                <a:gd name="connsiteY20" fmla="*/ 261555 h 1533228"/>
                <a:gd name="connsiteX21" fmla="*/ 1629852 w 2266147"/>
                <a:gd name="connsiteY21" fmla="*/ 163130 h 1533228"/>
                <a:gd name="connsiteX22" fmla="*/ 1528252 w 2266147"/>
                <a:gd name="connsiteY22" fmla="*/ 99630 h 1533228"/>
                <a:gd name="connsiteX23" fmla="*/ 1433002 w 2266147"/>
                <a:gd name="connsiteY23" fmla="*/ 42480 h 1533228"/>
                <a:gd name="connsiteX24" fmla="*/ 1401252 w 2266147"/>
                <a:gd name="connsiteY24" fmla="*/ 29780 h 1533228"/>
                <a:gd name="connsiteX25" fmla="*/ 1375852 w 2266147"/>
                <a:gd name="connsiteY25" fmla="*/ 23430 h 1533228"/>
                <a:gd name="connsiteX26" fmla="*/ 1375852 w 2266147"/>
                <a:gd name="connsiteY26" fmla="*/ 55180 h 1533228"/>
                <a:gd name="connsiteX27" fmla="*/ 1375852 w 2266147"/>
                <a:gd name="connsiteY27" fmla="*/ 71055 h 1533228"/>
                <a:gd name="connsiteX28" fmla="*/ 1363152 w 2266147"/>
                <a:gd name="connsiteY28" fmla="*/ 83755 h 1533228"/>
                <a:gd name="connsiteX29" fmla="*/ 1334577 w 2266147"/>
                <a:gd name="connsiteY29" fmla="*/ 86930 h 1533228"/>
                <a:gd name="connsiteX30" fmla="*/ 1306002 w 2266147"/>
                <a:gd name="connsiteY30" fmla="*/ 86930 h 1533228"/>
                <a:gd name="connsiteX31" fmla="*/ 1277427 w 2266147"/>
                <a:gd name="connsiteY31" fmla="*/ 74230 h 1533228"/>
                <a:gd name="connsiteX32" fmla="*/ 1277427 w 2266147"/>
                <a:gd name="connsiteY32" fmla="*/ 67880 h 1533228"/>
                <a:gd name="connsiteX33" fmla="*/ 1293302 w 2266147"/>
                <a:gd name="connsiteY33" fmla="*/ 32955 h 1533228"/>
                <a:gd name="connsiteX34" fmla="*/ 1296477 w 2266147"/>
                <a:gd name="connsiteY34" fmla="*/ 20255 h 1533228"/>
                <a:gd name="connsiteX35" fmla="*/ 1299652 w 2266147"/>
                <a:gd name="connsiteY35" fmla="*/ 10730 h 1533228"/>
                <a:gd name="connsiteX36" fmla="*/ 1290127 w 2266147"/>
                <a:gd name="connsiteY36" fmla="*/ 1205 h 1533228"/>
                <a:gd name="connsiteX37" fmla="*/ 1252027 w 2266147"/>
                <a:gd name="connsiteY37" fmla="*/ 4380 h 1533228"/>
                <a:gd name="connsiteX38" fmla="*/ 1169477 w 2266147"/>
                <a:gd name="connsiteY38" fmla="*/ 39305 h 1533228"/>
                <a:gd name="connsiteX39" fmla="*/ 1042477 w 2266147"/>
                <a:gd name="connsiteY39" fmla="*/ 99630 h 1533228"/>
                <a:gd name="connsiteX40" fmla="*/ 896427 w 2266147"/>
                <a:gd name="connsiteY40" fmla="*/ 179005 h 1533228"/>
                <a:gd name="connsiteX41" fmla="*/ 724977 w 2266147"/>
                <a:gd name="connsiteY41" fmla="*/ 267905 h 1533228"/>
                <a:gd name="connsiteX42" fmla="*/ 531302 w 2266147"/>
                <a:gd name="connsiteY42" fmla="*/ 356805 h 1533228"/>
                <a:gd name="connsiteX43" fmla="*/ 404302 w 2266147"/>
                <a:gd name="connsiteY43" fmla="*/ 407605 h 1533228"/>
                <a:gd name="connsiteX44" fmla="*/ 201102 w 2266147"/>
                <a:gd name="connsiteY44" fmla="*/ 461580 h 1533228"/>
                <a:gd name="connsiteX45" fmla="*/ 80452 w 2266147"/>
                <a:gd name="connsiteY45" fmla="*/ 486980 h 1533228"/>
                <a:gd name="connsiteX46" fmla="*/ 4252 w 2266147"/>
                <a:gd name="connsiteY46" fmla="*/ 506030 h 1533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2266147" h="1533228">
                  <a:moveTo>
                    <a:pt x="4252" y="506030"/>
                  </a:moveTo>
                  <a:cubicBezTo>
                    <a:pt x="25419" y="546247"/>
                    <a:pt x="167765" y="706055"/>
                    <a:pt x="207452" y="728280"/>
                  </a:cubicBezTo>
                  <a:cubicBezTo>
                    <a:pt x="247139" y="750505"/>
                    <a:pt x="195810" y="607101"/>
                    <a:pt x="242377" y="639380"/>
                  </a:cubicBezTo>
                  <a:cubicBezTo>
                    <a:pt x="288944" y="671659"/>
                    <a:pt x="415944" y="879093"/>
                    <a:pt x="486852" y="921955"/>
                  </a:cubicBezTo>
                  <a:cubicBezTo>
                    <a:pt x="557760" y="964817"/>
                    <a:pt x="587394" y="845755"/>
                    <a:pt x="667827" y="896555"/>
                  </a:cubicBezTo>
                  <a:cubicBezTo>
                    <a:pt x="748260" y="947355"/>
                    <a:pt x="894310" y="1138913"/>
                    <a:pt x="969452" y="1226755"/>
                  </a:cubicBezTo>
                  <a:cubicBezTo>
                    <a:pt x="1044594" y="1314597"/>
                    <a:pt x="1076873" y="1402968"/>
                    <a:pt x="1118677" y="1423605"/>
                  </a:cubicBezTo>
                  <a:cubicBezTo>
                    <a:pt x="1160481" y="1444243"/>
                    <a:pt x="1182177" y="1333118"/>
                    <a:pt x="1220277" y="1350580"/>
                  </a:cubicBezTo>
                  <a:cubicBezTo>
                    <a:pt x="1258377" y="1368042"/>
                    <a:pt x="1289598" y="1566480"/>
                    <a:pt x="1347277" y="1528380"/>
                  </a:cubicBezTo>
                  <a:cubicBezTo>
                    <a:pt x="1404956" y="1490280"/>
                    <a:pt x="1521902" y="1184422"/>
                    <a:pt x="1566352" y="1121980"/>
                  </a:cubicBezTo>
                  <a:cubicBezTo>
                    <a:pt x="1610802" y="1059538"/>
                    <a:pt x="1576935" y="1185480"/>
                    <a:pt x="1613977" y="1153730"/>
                  </a:cubicBezTo>
                  <a:cubicBezTo>
                    <a:pt x="1651019" y="1121980"/>
                    <a:pt x="1739919" y="948413"/>
                    <a:pt x="1788602" y="931480"/>
                  </a:cubicBezTo>
                  <a:cubicBezTo>
                    <a:pt x="1837285" y="914547"/>
                    <a:pt x="1847339" y="1083351"/>
                    <a:pt x="1906077" y="1052130"/>
                  </a:cubicBezTo>
                  <a:cubicBezTo>
                    <a:pt x="1964815" y="1020909"/>
                    <a:pt x="2086523" y="818767"/>
                    <a:pt x="2141027" y="744155"/>
                  </a:cubicBezTo>
                  <a:cubicBezTo>
                    <a:pt x="2195531" y="669543"/>
                    <a:pt x="2213523" y="635147"/>
                    <a:pt x="2233102" y="604455"/>
                  </a:cubicBezTo>
                  <a:cubicBezTo>
                    <a:pt x="2252681" y="573763"/>
                    <a:pt x="2253739" y="568472"/>
                    <a:pt x="2258502" y="560005"/>
                  </a:cubicBezTo>
                  <a:cubicBezTo>
                    <a:pt x="2263265" y="551538"/>
                    <a:pt x="2271202" y="558418"/>
                    <a:pt x="2261677" y="553655"/>
                  </a:cubicBezTo>
                  <a:cubicBezTo>
                    <a:pt x="2252152" y="548892"/>
                    <a:pt x="2230985" y="544130"/>
                    <a:pt x="2201352" y="531430"/>
                  </a:cubicBezTo>
                  <a:cubicBezTo>
                    <a:pt x="2171719" y="518730"/>
                    <a:pt x="2136793" y="508676"/>
                    <a:pt x="2083877" y="477455"/>
                  </a:cubicBezTo>
                  <a:cubicBezTo>
                    <a:pt x="2030961" y="446234"/>
                    <a:pt x="1936769" y="380088"/>
                    <a:pt x="1883852" y="344105"/>
                  </a:cubicBezTo>
                  <a:cubicBezTo>
                    <a:pt x="1830935" y="308122"/>
                    <a:pt x="1766377" y="261555"/>
                    <a:pt x="1766377" y="261555"/>
                  </a:cubicBezTo>
                  <a:cubicBezTo>
                    <a:pt x="1724044" y="231393"/>
                    <a:pt x="1669540" y="190117"/>
                    <a:pt x="1629852" y="163130"/>
                  </a:cubicBezTo>
                  <a:cubicBezTo>
                    <a:pt x="1590165" y="136142"/>
                    <a:pt x="1561060" y="119738"/>
                    <a:pt x="1528252" y="99630"/>
                  </a:cubicBezTo>
                  <a:cubicBezTo>
                    <a:pt x="1495444" y="79522"/>
                    <a:pt x="1454169" y="54122"/>
                    <a:pt x="1433002" y="42480"/>
                  </a:cubicBezTo>
                  <a:cubicBezTo>
                    <a:pt x="1411835" y="30838"/>
                    <a:pt x="1410777" y="32955"/>
                    <a:pt x="1401252" y="29780"/>
                  </a:cubicBezTo>
                  <a:cubicBezTo>
                    <a:pt x="1391727" y="26605"/>
                    <a:pt x="1380085" y="19197"/>
                    <a:pt x="1375852" y="23430"/>
                  </a:cubicBezTo>
                  <a:lnTo>
                    <a:pt x="1375852" y="55180"/>
                  </a:lnTo>
                  <a:cubicBezTo>
                    <a:pt x="1375852" y="63117"/>
                    <a:pt x="1377969" y="66293"/>
                    <a:pt x="1375852" y="71055"/>
                  </a:cubicBezTo>
                  <a:cubicBezTo>
                    <a:pt x="1373735" y="75817"/>
                    <a:pt x="1370031" y="81109"/>
                    <a:pt x="1363152" y="83755"/>
                  </a:cubicBezTo>
                  <a:cubicBezTo>
                    <a:pt x="1356273" y="86401"/>
                    <a:pt x="1344102" y="86401"/>
                    <a:pt x="1334577" y="86930"/>
                  </a:cubicBezTo>
                  <a:cubicBezTo>
                    <a:pt x="1325052" y="87459"/>
                    <a:pt x="1315527" y="89047"/>
                    <a:pt x="1306002" y="86930"/>
                  </a:cubicBezTo>
                  <a:cubicBezTo>
                    <a:pt x="1296477" y="84813"/>
                    <a:pt x="1282189" y="77405"/>
                    <a:pt x="1277427" y="74230"/>
                  </a:cubicBezTo>
                  <a:cubicBezTo>
                    <a:pt x="1272665" y="71055"/>
                    <a:pt x="1274781" y="74759"/>
                    <a:pt x="1277427" y="67880"/>
                  </a:cubicBezTo>
                  <a:cubicBezTo>
                    <a:pt x="1280073" y="61001"/>
                    <a:pt x="1290127" y="40893"/>
                    <a:pt x="1293302" y="32955"/>
                  </a:cubicBezTo>
                  <a:cubicBezTo>
                    <a:pt x="1296477" y="25017"/>
                    <a:pt x="1295419" y="23959"/>
                    <a:pt x="1296477" y="20255"/>
                  </a:cubicBezTo>
                  <a:cubicBezTo>
                    <a:pt x="1297535" y="16551"/>
                    <a:pt x="1300710" y="13905"/>
                    <a:pt x="1299652" y="10730"/>
                  </a:cubicBezTo>
                  <a:cubicBezTo>
                    <a:pt x="1298594" y="7555"/>
                    <a:pt x="1298064" y="2263"/>
                    <a:pt x="1290127" y="1205"/>
                  </a:cubicBezTo>
                  <a:cubicBezTo>
                    <a:pt x="1282190" y="147"/>
                    <a:pt x="1272135" y="-1970"/>
                    <a:pt x="1252027" y="4380"/>
                  </a:cubicBezTo>
                  <a:cubicBezTo>
                    <a:pt x="1231919" y="10730"/>
                    <a:pt x="1204402" y="23430"/>
                    <a:pt x="1169477" y="39305"/>
                  </a:cubicBezTo>
                  <a:cubicBezTo>
                    <a:pt x="1134552" y="55180"/>
                    <a:pt x="1087985" y="76347"/>
                    <a:pt x="1042477" y="99630"/>
                  </a:cubicBezTo>
                  <a:cubicBezTo>
                    <a:pt x="996969" y="122913"/>
                    <a:pt x="949344" y="150959"/>
                    <a:pt x="896427" y="179005"/>
                  </a:cubicBezTo>
                  <a:cubicBezTo>
                    <a:pt x="843510" y="207051"/>
                    <a:pt x="785831" y="238272"/>
                    <a:pt x="724977" y="267905"/>
                  </a:cubicBezTo>
                  <a:cubicBezTo>
                    <a:pt x="664123" y="297538"/>
                    <a:pt x="584748" y="333522"/>
                    <a:pt x="531302" y="356805"/>
                  </a:cubicBezTo>
                  <a:cubicBezTo>
                    <a:pt x="477856" y="380088"/>
                    <a:pt x="459335" y="390142"/>
                    <a:pt x="404302" y="407605"/>
                  </a:cubicBezTo>
                  <a:cubicBezTo>
                    <a:pt x="349269" y="425067"/>
                    <a:pt x="255077" y="448351"/>
                    <a:pt x="201102" y="461580"/>
                  </a:cubicBezTo>
                  <a:cubicBezTo>
                    <a:pt x="147127" y="474809"/>
                    <a:pt x="114848" y="480630"/>
                    <a:pt x="80452" y="486980"/>
                  </a:cubicBezTo>
                  <a:cubicBezTo>
                    <a:pt x="46056" y="493330"/>
                    <a:pt x="-16915" y="465813"/>
                    <a:pt x="4252" y="506030"/>
                  </a:cubicBezTo>
                  <a:close/>
                </a:path>
              </a:pathLst>
            </a:custGeom>
            <a:solidFill>
              <a:srgbClr val="F6FB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2449861" y="2058534"/>
              <a:ext cx="3734121" cy="643478"/>
            </a:xfrm>
            <a:custGeom>
              <a:avLst/>
              <a:gdLst>
                <a:gd name="connsiteX0" fmla="*/ 2941 w 3873483"/>
                <a:gd name="connsiteY0" fmla="*/ 592336 h 667493"/>
                <a:gd name="connsiteX1" fmla="*/ 53045 w 3873483"/>
                <a:gd name="connsiteY1" fmla="*/ 592336 h 667493"/>
                <a:gd name="connsiteX2" fmla="*/ 366196 w 3873483"/>
                <a:gd name="connsiteY2" fmla="*/ 567284 h 667493"/>
                <a:gd name="connsiteX3" fmla="*/ 1255543 w 3873483"/>
                <a:gd name="connsiteY3" fmla="*/ 416972 h 667493"/>
                <a:gd name="connsiteX4" fmla="*/ 2107313 w 3873483"/>
                <a:gd name="connsiteY4" fmla="*/ 16139 h 667493"/>
                <a:gd name="connsiteX5" fmla="*/ 2169943 w 3873483"/>
                <a:gd name="connsiteY5" fmla="*/ 78769 h 667493"/>
                <a:gd name="connsiteX6" fmla="*/ 2257626 w 3873483"/>
                <a:gd name="connsiteY6" fmla="*/ 78769 h 667493"/>
                <a:gd name="connsiteX7" fmla="*/ 2295204 w 3873483"/>
                <a:gd name="connsiteY7" fmla="*/ 28665 h 667493"/>
                <a:gd name="connsiteX8" fmla="*/ 2595828 w 3873483"/>
                <a:gd name="connsiteY8" fmla="*/ 216556 h 667493"/>
                <a:gd name="connsiteX9" fmla="*/ 3096870 w 3873483"/>
                <a:gd name="connsiteY9" fmla="*/ 529706 h 667493"/>
                <a:gd name="connsiteX10" fmla="*/ 3873483 w 3873483"/>
                <a:gd name="connsiteY10" fmla="*/ 667493 h 6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73483" h="667493">
                  <a:moveTo>
                    <a:pt x="2941" y="592336"/>
                  </a:moveTo>
                  <a:cubicBezTo>
                    <a:pt x="-2279" y="594423"/>
                    <a:pt x="-7498" y="596511"/>
                    <a:pt x="53045" y="592336"/>
                  </a:cubicBezTo>
                  <a:cubicBezTo>
                    <a:pt x="113588" y="588161"/>
                    <a:pt x="165780" y="596511"/>
                    <a:pt x="366196" y="567284"/>
                  </a:cubicBezTo>
                  <a:cubicBezTo>
                    <a:pt x="566612" y="538057"/>
                    <a:pt x="965357" y="508829"/>
                    <a:pt x="1255543" y="416972"/>
                  </a:cubicBezTo>
                  <a:cubicBezTo>
                    <a:pt x="1545729" y="325114"/>
                    <a:pt x="1954913" y="72506"/>
                    <a:pt x="2107313" y="16139"/>
                  </a:cubicBezTo>
                  <a:cubicBezTo>
                    <a:pt x="2259713" y="-40228"/>
                    <a:pt x="2144891" y="68331"/>
                    <a:pt x="2169943" y="78769"/>
                  </a:cubicBezTo>
                  <a:cubicBezTo>
                    <a:pt x="2194995" y="89207"/>
                    <a:pt x="2236749" y="87120"/>
                    <a:pt x="2257626" y="78769"/>
                  </a:cubicBezTo>
                  <a:cubicBezTo>
                    <a:pt x="2278503" y="70418"/>
                    <a:pt x="2238837" y="5701"/>
                    <a:pt x="2295204" y="28665"/>
                  </a:cubicBezTo>
                  <a:cubicBezTo>
                    <a:pt x="2351571" y="51629"/>
                    <a:pt x="2595828" y="216556"/>
                    <a:pt x="2595828" y="216556"/>
                  </a:cubicBezTo>
                  <a:cubicBezTo>
                    <a:pt x="2729439" y="300063"/>
                    <a:pt x="2883928" y="454550"/>
                    <a:pt x="3096870" y="529706"/>
                  </a:cubicBezTo>
                  <a:cubicBezTo>
                    <a:pt x="3309812" y="604862"/>
                    <a:pt x="3591647" y="636177"/>
                    <a:pt x="3873483" y="667493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809966" y="2444290"/>
              <a:ext cx="1417376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500" dirty="0">
                  <a:latin typeface="Arial" panose="020B0604020202020204" pitchFamily="34" charset="0"/>
                  <a:cs typeface="Arial" panose="020B0604020202020204" pitchFamily="34" charset="0"/>
                </a:rPr>
                <a:t>Clay alteration</a:t>
              </a:r>
            </a:p>
          </p:txBody>
        </p:sp>
        <p:sp>
          <p:nvSpPr>
            <p:cNvPr id="25" name="Freeform 24"/>
            <p:cNvSpPr/>
            <p:nvPr/>
          </p:nvSpPr>
          <p:spPr>
            <a:xfrm>
              <a:off x="2209800" y="1346200"/>
              <a:ext cx="4914900" cy="2247900"/>
            </a:xfrm>
            <a:custGeom>
              <a:avLst/>
              <a:gdLst>
                <a:gd name="connsiteX0" fmla="*/ 0 w 4914900"/>
                <a:gd name="connsiteY0" fmla="*/ 1803400 h 2247900"/>
                <a:gd name="connsiteX1" fmla="*/ 0 w 4914900"/>
                <a:gd name="connsiteY1" fmla="*/ 0 h 2247900"/>
                <a:gd name="connsiteX2" fmla="*/ 4914900 w 4914900"/>
                <a:gd name="connsiteY2" fmla="*/ 0 h 2247900"/>
                <a:gd name="connsiteX3" fmla="*/ 4914900 w 4914900"/>
                <a:gd name="connsiteY3" fmla="*/ 1866900 h 2247900"/>
                <a:gd name="connsiteX4" fmla="*/ 4445000 w 4914900"/>
                <a:gd name="connsiteY4" fmla="*/ 1905000 h 2247900"/>
                <a:gd name="connsiteX5" fmla="*/ 3962400 w 4914900"/>
                <a:gd name="connsiteY5" fmla="*/ 1905000 h 2247900"/>
                <a:gd name="connsiteX6" fmla="*/ 3733800 w 4914900"/>
                <a:gd name="connsiteY6" fmla="*/ 1981200 h 2247900"/>
                <a:gd name="connsiteX7" fmla="*/ 3594100 w 4914900"/>
                <a:gd name="connsiteY7" fmla="*/ 1981200 h 2247900"/>
                <a:gd name="connsiteX8" fmla="*/ 3111500 w 4914900"/>
                <a:gd name="connsiteY8" fmla="*/ 2057400 h 2247900"/>
                <a:gd name="connsiteX9" fmla="*/ 2806700 w 4914900"/>
                <a:gd name="connsiteY9" fmla="*/ 2120900 h 2247900"/>
                <a:gd name="connsiteX10" fmla="*/ 2641600 w 4914900"/>
                <a:gd name="connsiteY10" fmla="*/ 2159000 h 2247900"/>
                <a:gd name="connsiteX11" fmla="*/ 2540000 w 4914900"/>
                <a:gd name="connsiteY11" fmla="*/ 2222500 h 2247900"/>
                <a:gd name="connsiteX12" fmla="*/ 2374900 w 4914900"/>
                <a:gd name="connsiteY12" fmla="*/ 2247900 h 2247900"/>
                <a:gd name="connsiteX13" fmla="*/ 2222500 w 4914900"/>
                <a:gd name="connsiteY13" fmla="*/ 2171700 h 2247900"/>
                <a:gd name="connsiteX14" fmla="*/ 2108200 w 4914900"/>
                <a:gd name="connsiteY14" fmla="*/ 2171700 h 2247900"/>
                <a:gd name="connsiteX15" fmla="*/ 1854200 w 4914900"/>
                <a:gd name="connsiteY15" fmla="*/ 2197100 h 2247900"/>
                <a:gd name="connsiteX16" fmla="*/ 1651000 w 4914900"/>
                <a:gd name="connsiteY16" fmla="*/ 2235200 h 2247900"/>
                <a:gd name="connsiteX17" fmla="*/ 1435100 w 4914900"/>
                <a:gd name="connsiteY17" fmla="*/ 2184400 h 2247900"/>
                <a:gd name="connsiteX18" fmla="*/ 1066800 w 4914900"/>
                <a:gd name="connsiteY18" fmla="*/ 2159000 h 2247900"/>
                <a:gd name="connsiteX19" fmla="*/ 698500 w 4914900"/>
                <a:gd name="connsiteY19" fmla="*/ 2120900 h 2247900"/>
                <a:gd name="connsiteX20" fmla="*/ 279400 w 4914900"/>
                <a:gd name="connsiteY20" fmla="*/ 2032000 h 2247900"/>
                <a:gd name="connsiteX21" fmla="*/ 139700 w 4914900"/>
                <a:gd name="connsiteY21" fmla="*/ 2032000 h 2247900"/>
                <a:gd name="connsiteX22" fmla="*/ 12700 w 4914900"/>
                <a:gd name="connsiteY22" fmla="*/ 2006600 h 2247900"/>
                <a:gd name="connsiteX23" fmla="*/ 0 w 4914900"/>
                <a:gd name="connsiteY23" fmla="*/ 1993900 h 2247900"/>
                <a:gd name="connsiteX24" fmla="*/ 0 w 4914900"/>
                <a:gd name="connsiteY24" fmla="*/ 1714500 h 2247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914900" h="2247900">
                  <a:moveTo>
                    <a:pt x="0" y="1803400"/>
                  </a:moveTo>
                  <a:lnTo>
                    <a:pt x="0" y="0"/>
                  </a:lnTo>
                  <a:lnTo>
                    <a:pt x="4914900" y="0"/>
                  </a:lnTo>
                  <a:lnTo>
                    <a:pt x="4914900" y="1866900"/>
                  </a:lnTo>
                  <a:lnTo>
                    <a:pt x="4445000" y="1905000"/>
                  </a:lnTo>
                  <a:lnTo>
                    <a:pt x="3962400" y="1905000"/>
                  </a:lnTo>
                  <a:lnTo>
                    <a:pt x="3733800" y="1981200"/>
                  </a:lnTo>
                  <a:lnTo>
                    <a:pt x="3594100" y="1981200"/>
                  </a:lnTo>
                  <a:lnTo>
                    <a:pt x="3111500" y="2057400"/>
                  </a:lnTo>
                  <a:lnTo>
                    <a:pt x="2806700" y="2120900"/>
                  </a:lnTo>
                  <a:lnTo>
                    <a:pt x="2641600" y="2159000"/>
                  </a:lnTo>
                  <a:lnTo>
                    <a:pt x="2540000" y="2222500"/>
                  </a:lnTo>
                  <a:lnTo>
                    <a:pt x="2374900" y="2247900"/>
                  </a:lnTo>
                  <a:lnTo>
                    <a:pt x="2222500" y="2171700"/>
                  </a:lnTo>
                  <a:lnTo>
                    <a:pt x="2108200" y="2171700"/>
                  </a:lnTo>
                  <a:lnTo>
                    <a:pt x="1854200" y="2197100"/>
                  </a:lnTo>
                  <a:lnTo>
                    <a:pt x="1651000" y="2235200"/>
                  </a:lnTo>
                  <a:lnTo>
                    <a:pt x="1435100" y="2184400"/>
                  </a:lnTo>
                  <a:lnTo>
                    <a:pt x="1066800" y="2159000"/>
                  </a:lnTo>
                  <a:lnTo>
                    <a:pt x="698500" y="2120900"/>
                  </a:lnTo>
                  <a:lnTo>
                    <a:pt x="279400" y="2032000"/>
                  </a:lnTo>
                  <a:lnTo>
                    <a:pt x="139700" y="2032000"/>
                  </a:lnTo>
                  <a:lnTo>
                    <a:pt x="12700" y="2006600"/>
                  </a:lnTo>
                  <a:lnTo>
                    <a:pt x="0" y="1993900"/>
                  </a:lnTo>
                  <a:lnTo>
                    <a:pt x="0" y="1714500"/>
                  </a:lnTo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2051720" y="1268760"/>
              <a:ext cx="417984" cy="20465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7057256" y="1324744"/>
              <a:ext cx="179040" cy="20465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449860" y="1227749"/>
              <a:ext cx="4607395" cy="18502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3892792" y="1614999"/>
            <a:ext cx="97590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500" dirty="0">
                <a:cs typeface="Arial" panose="020B0604020202020204" pitchFamily="34" charset="0"/>
              </a:rPr>
              <a:t>TOO DEEP</a:t>
            </a:r>
          </a:p>
        </p:txBody>
      </p:sp>
    </p:spTree>
    <p:extLst>
      <p:ext uri="{BB962C8B-B14F-4D97-AF65-F5344CB8AC3E}">
        <p14:creationId xmlns:p14="http://schemas.microsoft.com/office/powerpoint/2010/main" val="15919218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A813D-3AA8-4209-B58D-C49261F5D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Now it’s your turn!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7892E3-ECBA-4939-B76D-A10C3E74AE8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034635">
            <a:off x="584592" y="3878889"/>
            <a:ext cx="3277242" cy="2445702"/>
          </a:xfrm>
          <a:prstGeom prst="rect">
            <a:avLst/>
          </a:prstGeom>
          <a:effectLst>
            <a:outerShdw blurRad="203200" dist="50800" dir="54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D3DDF62-1022-43FD-841F-0AFC13BA007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364257">
            <a:off x="4420284" y="1598335"/>
            <a:ext cx="3276594" cy="2445220"/>
          </a:xfrm>
          <a:prstGeom prst="rect">
            <a:avLst/>
          </a:prstGeom>
          <a:effectLst>
            <a:outerShdw blurRad="177800" dist="50800" dir="54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9917656-3FED-476A-91C5-9672C685178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79989" y="4081701"/>
            <a:ext cx="3240360" cy="2454818"/>
          </a:xfrm>
          <a:prstGeom prst="rect">
            <a:avLst/>
          </a:prstGeom>
          <a:effectLst>
            <a:outerShdw blurRad="190500" dist="50800" dir="54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806665E-473D-422A-AA4D-45EC6E0BF8A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159670">
            <a:off x="1145242" y="1626071"/>
            <a:ext cx="3240360" cy="2418179"/>
          </a:xfrm>
          <a:prstGeom prst="rect">
            <a:avLst/>
          </a:prstGeom>
          <a:effectLst>
            <a:outerShdw blurRad="127000" dir="5400000" sx="99000" sy="99000" algn="ctr" rotWithShape="0">
              <a:srgbClr val="000000">
                <a:alpha val="23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F1CB785-1F71-4634-A242-C84AFFCF00E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971799">
            <a:off x="5150743" y="3711866"/>
            <a:ext cx="3339051" cy="2465152"/>
          </a:xfrm>
          <a:prstGeom prst="rect">
            <a:avLst/>
          </a:prstGeom>
          <a:effectLst>
            <a:outerShdw blurRad="203200" dist="50800" dir="5400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7226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7984" y="274638"/>
            <a:ext cx="4474840" cy="1143000"/>
          </a:xfrm>
        </p:spPr>
        <p:txBody>
          <a:bodyPr>
            <a:normAutofit/>
          </a:bodyPr>
          <a:lstStyle/>
          <a:p>
            <a:r>
              <a:rPr lang="en-GB" b="1" dirty="0">
                <a:latin typeface="+mn-lt"/>
                <a:cs typeface="Arial" panose="020B0604020202020204" pitchFamily="34" charset="0"/>
              </a:rPr>
              <a:t>The basic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9992" y="1354542"/>
            <a:ext cx="4392488" cy="5069160"/>
          </a:xfrm>
        </p:spPr>
        <p:txBody>
          <a:bodyPr>
            <a:normAutofit/>
          </a:bodyPr>
          <a:lstStyle/>
          <a:p>
            <a:r>
              <a:rPr lang="en-GB" dirty="0">
                <a:cs typeface="Arial" panose="020B0604020202020204" pitchFamily="34" charset="0"/>
              </a:rPr>
              <a:t>The continental crust is felsic (or ‘granitic’)</a:t>
            </a:r>
          </a:p>
          <a:p>
            <a:endParaRPr lang="en-GB" dirty="0">
              <a:cs typeface="Arial" panose="020B0604020202020204" pitchFamily="34" charset="0"/>
            </a:endParaRPr>
          </a:p>
          <a:p>
            <a:endParaRPr lang="en-GB" dirty="0">
              <a:cs typeface="Arial" panose="020B0604020202020204" pitchFamily="34" charset="0"/>
            </a:endParaRPr>
          </a:p>
          <a:p>
            <a:endParaRPr lang="en-GB" dirty="0">
              <a:cs typeface="Arial" panose="020B0604020202020204" pitchFamily="34" charset="0"/>
            </a:endParaRPr>
          </a:p>
          <a:p>
            <a:endParaRPr lang="en-GB" sz="2000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000" dirty="0">
              <a:cs typeface="Arial" panose="020B0604020202020204" pitchFamily="34" charset="0"/>
            </a:endParaRPr>
          </a:p>
          <a:p>
            <a:r>
              <a:rPr lang="en-GB" dirty="0">
                <a:cs typeface="Arial" panose="020B0604020202020204" pitchFamily="34" charset="0"/>
              </a:rPr>
              <a:t>The oceanic crust is mafic (or basaltic)</a:t>
            </a:r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2924944"/>
            <a:ext cx="3960440" cy="1496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788024" y="2924944"/>
            <a:ext cx="3960440" cy="14963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0" y="4421253"/>
            <a:ext cx="4320480" cy="4479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i="1" dirty="0">
                <a:latin typeface="Arial" panose="020B0604020202020204" pitchFamily="34" charset="0"/>
                <a:cs typeface="Arial" panose="020B0604020202020204" pitchFamily="34" charset="0"/>
              </a:rPr>
              <a:t>^From the A-Level specification</a:t>
            </a:r>
          </a:p>
        </p:txBody>
      </p:sp>
      <p:pic>
        <p:nvPicPr>
          <p:cNvPr id="10" name="Picture 2" descr="https://upload.wikimedia.org/wikipedia/commons/4/49/Olivine_basalt2.jpg">
            <a:extLst>
              <a:ext uri="{FF2B5EF4-FFF2-40B4-BE49-F238E27FC236}">
                <a16:creationId xmlns:a16="http://schemas.microsoft.com/office/drawing/2014/main" id="{9395248E-DE21-4BCF-871A-B784C6C3E7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12576" y="2564904"/>
            <a:ext cx="4894112" cy="4894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898C44D-ACA1-40F0-BAB3-9BB8DCD84E3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04936" y="-1"/>
            <a:ext cx="4999892" cy="3326751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24BE32B-E96E-4835-B98A-A9D5BA03200C}"/>
              </a:ext>
            </a:extLst>
          </p:cNvPr>
          <p:cNvSpPr txBox="1">
            <a:spLocks/>
          </p:cNvSpPr>
          <p:nvPr/>
        </p:nvSpPr>
        <p:spPr>
          <a:xfrm>
            <a:off x="683568" y="-2"/>
            <a:ext cx="3611388" cy="70294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800" b="1" dirty="0" err="1">
                <a:solidFill>
                  <a:schemeClr val="bg1"/>
                </a:solidFill>
                <a:cs typeface="Arial" panose="020B0604020202020204" pitchFamily="34" charset="0"/>
              </a:rPr>
              <a:t>Shap</a:t>
            </a:r>
            <a:r>
              <a:rPr lang="en-GB" sz="2800" b="1" dirty="0">
                <a:solidFill>
                  <a:schemeClr val="bg1"/>
                </a:solidFill>
                <a:cs typeface="Arial" panose="020B0604020202020204" pitchFamily="34" charset="0"/>
              </a:rPr>
              <a:t> granite (UK)</a:t>
            </a:r>
          </a:p>
          <a:p>
            <a:endParaRPr lang="en-GB" sz="20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endParaRPr lang="en-GB" sz="20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endParaRPr lang="en-GB" sz="20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endParaRPr lang="en-GB" sz="20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endParaRPr lang="en-GB" sz="20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endParaRPr lang="en-GB" sz="20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endParaRPr lang="en-GB" sz="20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endParaRPr lang="en-GB" sz="20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800" b="1" dirty="0">
                <a:solidFill>
                  <a:schemeClr val="bg1"/>
                </a:solidFill>
                <a:cs typeface="Arial" panose="020B0604020202020204" pitchFamily="34" charset="0"/>
              </a:rPr>
              <a:t>Basalt (Canary Islands)</a:t>
            </a:r>
          </a:p>
        </p:txBody>
      </p:sp>
    </p:spTree>
    <p:extLst>
      <p:ext uri="{BB962C8B-B14F-4D97-AF65-F5344CB8AC3E}">
        <p14:creationId xmlns:p14="http://schemas.microsoft.com/office/powerpoint/2010/main" val="4800814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7984" y="274638"/>
            <a:ext cx="4474840" cy="1143000"/>
          </a:xfrm>
        </p:spPr>
        <p:txBody>
          <a:bodyPr>
            <a:normAutofit/>
          </a:bodyPr>
          <a:lstStyle/>
          <a:p>
            <a:r>
              <a:rPr lang="en-GB" b="1" dirty="0">
                <a:cs typeface="Arial" panose="020B0604020202020204" pitchFamily="34" charset="0"/>
              </a:rPr>
              <a:t>The basic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4008" y="1196752"/>
            <a:ext cx="4042792" cy="551723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Cu (copper – 19 ppm)</a:t>
            </a:r>
          </a:p>
          <a:p>
            <a:pPr marL="0" indent="0">
              <a:buNone/>
            </a:pPr>
            <a:r>
              <a:rPr lang="en-GB" dirty="0"/>
              <a:t>Au (gold – 0.002 ppm)</a:t>
            </a:r>
          </a:p>
          <a:p>
            <a:pPr marL="0" indent="0">
              <a:buNone/>
            </a:pPr>
            <a:r>
              <a:rPr lang="en-GB" dirty="0"/>
              <a:t>Ag (silver – 2.1 ppm)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Cu (copper – 74 ppm)</a:t>
            </a:r>
          </a:p>
          <a:p>
            <a:pPr marL="0" indent="0">
              <a:buNone/>
            </a:pPr>
            <a:r>
              <a:rPr lang="en-GB" dirty="0"/>
              <a:t>Au (gold – 0.002 ppm)</a:t>
            </a:r>
          </a:p>
          <a:p>
            <a:pPr marL="0" indent="0">
              <a:buNone/>
            </a:pPr>
            <a:r>
              <a:rPr lang="en-GB" dirty="0"/>
              <a:t>Ag (silver – trace)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907704" y="-1"/>
            <a:ext cx="2376264" cy="70294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Shap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granite (UK)</a:t>
            </a:r>
          </a:p>
          <a:p>
            <a:endParaRPr lang="en-GB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Etna basalt (Italy)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3028090"/>
            <a:ext cx="4644008" cy="643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69042" y="3671733"/>
            <a:ext cx="4423084" cy="765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427984" y="3028090"/>
            <a:ext cx="4644008" cy="14090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572000" y="4421253"/>
            <a:ext cx="4320480" cy="4479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i="1" dirty="0">
                <a:latin typeface="Arial" panose="020B0604020202020204" pitchFamily="34" charset="0"/>
                <a:cs typeface="Arial" panose="020B0604020202020204" pitchFamily="34" charset="0"/>
              </a:rPr>
              <a:t>^From the A-Level specification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4427984" y="1268760"/>
            <a:ext cx="4464496" cy="1584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4543688" y="4869160"/>
            <a:ext cx="4464496" cy="17281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Picture 2" descr="https://upload.wikimedia.org/wikipedia/commons/4/49/Olivine_basalt2.jpg">
            <a:extLst>
              <a:ext uri="{FF2B5EF4-FFF2-40B4-BE49-F238E27FC236}">
                <a16:creationId xmlns:a16="http://schemas.microsoft.com/office/drawing/2014/main" id="{136F78E3-FC5B-4112-9948-BCB2D836C3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12576" y="2564904"/>
            <a:ext cx="4894112" cy="4894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D98DB86-8356-478D-AE35-CD474A872A2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04936" y="-1"/>
            <a:ext cx="4999892" cy="3326751"/>
          </a:xfrm>
          <a:prstGeom prst="rect">
            <a:avLst/>
          </a:prstGeom>
        </p:spPr>
      </p:pic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3DA8E999-5AFA-4D5A-B5B3-B2523656CE07}"/>
              </a:ext>
            </a:extLst>
          </p:cNvPr>
          <p:cNvSpPr txBox="1">
            <a:spLocks/>
          </p:cNvSpPr>
          <p:nvPr/>
        </p:nvSpPr>
        <p:spPr>
          <a:xfrm>
            <a:off x="683568" y="-2"/>
            <a:ext cx="3611388" cy="70294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800" b="1" dirty="0" err="1">
                <a:solidFill>
                  <a:schemeClr val="bg1"/>
                </a:solidFill>
                <a:cs typeface="Arial" panose="020B0604020202020204" pitchFamily="34" charset="0"/>
              </a:rPr>
              <a:t>Shap</a:t>
            </a:r>
            <a:r>
              <a:rPr lang="en-GB" sz="2800" b="1" dirty="0">
                <a:solidFill>
                  <a:schemeClr val="bg1"/>
                </a:solidFill>
                <a:cs typeface="Arial" panose="020B0604020202020204" pitchFamily="34" charset="0"/>
              </a:rPr>
              <a:t> granite (UK)</a:t>
            </a:r>
          </a:p>
          <a:p>
            <a:endParaRPr lang="en-GB" sz="20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endParaRPr lang="en-GB" sz="20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endParaRPr lang="en-GB" sz="20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endParaRPr lang="en-GB" sz="20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endParaRPr lang="en-GB" sz="20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endParaRPr lang="en-GB" sz="20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endParaRPr lang="en-GB" sz="20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endParaRPr lang="en-GB" sz="20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800" b="1" dirty="0">
                <a:solidFill>
                  <a:schemeClr val="bg1"/>
                </a:solidFill>
                <a:cs typeface="Arial" panose="020B0604020202020204" pitchFamily="34" charset="0"/>
              </a:rPr>
              <a:t>Basalt (Canary Islands)</a:t>
            </a:r>
          </a:p>
        </p:txBody>
      </p:sp>
    </p:spTree>
    <p:extLst>
      <p:ext uri="{BB962C8B-B14F-4D97-AF65-F5344CB8AC3E}">
        <p14:creationId xmlns:p14="http://schemas.microsoft.com/office/powerpoint/2010/main" val="2742758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upload.wikimedia.org/wikipedia/commons/4/49/Olivine_basalt2.jpg">
            <a:extLst>
              <a:ext uri="{FF2B5EF4-FFF2-40B4-BE49-F238E27FC236}">
                <a16:creationId xmlns:a16="http://schemas.microsoft.com/office/drawing/2014/main" id="{C882FA93-2B85-436A-BE58-F81229C26C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12576" y="2564904"/>
            <a:ext cx="4894112" cy="4894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7984" y="274638"/>
            <a:ext cx="4474840" cy="1143000"/>
          </a:xfrm>
        </p:spPr>
        <p:txBody>
          <a:bodyPr>
            <a:normAutofit/>
          </a:bodyPr>
          <a:lstStyle/>
          <a:p>
            <a:r>
              <a:rPr lang="en-GB" b="1" dirty="0">
                <a:cs typeface="Arial" panose="020B0604020202020204" pitchFamily="34" charset="0"/>
              </a:rPr>
              <a:t>The basic problem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000" y="2276871"/>
            <a:ext cx="439624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+mj-lt"/>
                <a:cs typeface="Arial" panose="020B0604020202020204" pitchFamily="34" charset="0"/>
              </a:rPr>
              <a:t>We need some natural process which </a:t>
            </a:r>
            <a:r>
              <a:rPr lang="en-GB" sz="2800" b="1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concentrates</a:t>
            </a:r>
            <a:r>
              <a:rPr lang="en-GB" sz="2800" b="1" dirty="0">
                <a:latin typeface="+mj-lt"/>
                <a:cs typeface="Arial" panose="020B0604020202020204" pitchFamily="34" charset="0"/>
              </a:rPr>
              <a:t> valuable elements to levels which are high enough to be </a:t>
            </a:r>
            <a:r>
              <a:rPr lang="en-GB" sz="2800" b="1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economically viable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AF84FBC-141D-417D-A56A-D24C8500100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04936" y="-1"/>
            <a:ext cx="4999892" cy="3326751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47933B9-DF4C-4053-89E3-5B52BBE3BA99}"/>
              </a:ext>
            </a:extLst>
          </p:cNvPr>
          <p:cNvSpPr txBox="1">
            <a:spLocks/>
          </p:cNvSpPr>
          <p:nvPr/>
        </p:nvSpPr>
        <p:spPr>
          <a:xfrm>
            <a:off x="683568" y="-2"/>
            <a:ext cx="3611388" cy="70294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800" b="1" dirty="0" err="1">
                <a:solidFill>
                  <a:schemeClr val="bg1"/>
                </a:solidFill>
                <a:cs typeface="Arial" panose="020B0604020202020204" pitchFamily="34" charset="0"/>
              </a:rPr>
              <a:t>Shap</a:t>
            </a:r>
            <a:r>
              <a:rPr lang="en-GB" sz="2800" b="1" dirty="0">
                <a:solidFill>
                  <a:schemeClr val="bg1"/>
                </a:solidFill>
                <a:cs typeface="Arial" panose="020B0604020202020204" pitchFamily="34" charset="0"/>
              </a:rPr>
              <a:t> granite (UK)</a:t>
            </a:r>
          </a:p>
          <a:p>
            <a:endParaRPr lang="en-GB" sz="20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endParaRPr lang="en-GB" sz="20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endParaRPr lang="en-GB" sz="20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endParaRPr lang="en-GB" sz="20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endParaRPr lang="en-GB" sz="20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endParaRPr lang="en-GB" sz="20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endParaRPr lang="en-GB" sz="20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endParaRPr lang="en-GB" sz="20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800" b="1" dirty="0">
                <a:solidFill>
                  <a:schemeClr val="bg1"/>
                </a:solidFill>
                <a:cs typeface="Arial" panose="020B0604020202020204" pitchFamily="34" charset="0"/>
              </a:rPr>
              <a:t>Basalt (Canary Islands)</a:t>
            </a:r>
          </a:p>
        </p:txBody>
      </p:sp>
    </p:spTree>
    <p:extLst>
      <p:ext uri="{BB962C8B-B14F-4D97-AF65-F5344CB8AC3E}">
        <p14:creationId xmlns:p14="http://schemas.microsoft.com/office/powerpoint/2010/main" val="41998654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copper mine">
            <a:extLst>
              <a:ext uri="{FF2B5EF4-FFF2-40B4-BE49-F238E27FC236}">
                <a16:creationId xmlns:a16="http://schemas.microsoft.com/office/drawing/2014/main" id="{AFAC75F5-F762-4C5D-89FC-969DD2109F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145" y="5868491"/>
            <a:ext cx="4618856" cy="10409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>
                <a:solidFill>
                  <a:schemeClr val="bg1"/>
                </a:solidFill>
              </a:rPr>
              <a:t>Berkley Pit, Butte, Montana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2650306"/>
          </a:xfrm>
          <a:solidFill>
            <a:schemeClr val="bg1">
              <a:alpha val="40000"/>
            </a:schemeClr>
          </a:solidFill>
        </p:spPr>
        <p:txBody>
          <a:bodyPr>
            <a:normAutofit/>
          </a:bodyPr>
          <a:lstStyle/>
          <a:p>
            <a:r>
              <a:rPr lang="en-GB" b="1" dirty="0">
                <a:solidFill>
                  <a:schemeClr val="bg1"/>
                </a:solidFill>
                <a:cs typeface="Arial" panose="020B0604020202020204" pitchFamily="34" charset="0"/>
              </a:rPr>
              <a:t>Today, we will focus on a type of copper deposit called a ‘porphyry Cu deposit’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-25989" y="6381328"/>
            <a:ext cx="6840760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2000" i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2039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12576" y="269776"/>
            <a:ext cx="8229600" cy="1143000"/>
          </a:xfrm>
        </p:spPr>
        <p:txBody>
          <a:bodyPr>
            <a:noAutofit/>
          </a:bodyPr>
          <a:lstStyle/>
          <a:p>
            <a:r>
              <a:rPr lang="en-GB" b="1" dirty="0">
                <a:latin typeface="+mn-lt"/>
                <a:cs typeface="Arial" panose="020B0604020202020204" pitchFamily="34" charset="0"/>
              </a:rPr>
              <a:t>Porphyry Copper Deposits – production statistics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772816"/>
            <a:ext cx="8147248" cy="4968552"/>
          </a:xfrm>
        </p:spPr>
        <p:txBody>
          <a:bodyPr/>
          <a:lstStyle/>
          <a:p>
            <a:r>
              <a:rPr lang="en-GB" sz="3600" dirty="0">
                <a:cs typeface="Arial" panose="020B0604020202020204" pitchFamily="34" charset="0"/>
              </a:rPr>
              <a:t>&gt;75% of the world’s copper</a:t>
            </a:r>
          </a:p>
          <a:p>
            <a:endParaRPr lang="en-GB" sz="3600" dirty="0">
              <a:cs typeface="Arial" panose="020B0604020202020204" pitchFamily="34" charset="0"/>
            </a:endParaRPr>
          </a:p>
          <a:p>
            <a:endParaRPr lang="en-GB" sz="3600" dirty="0">
              <a:cs typeface="Arial" panose="020B0604020202020204" pitchFamily="34" charset="0"/>
            </a:endParaRPr>
          </a:p>
          <a:p>
            <a:r>
              <a:rPr lang="en-GB" sz="3600" dirty="0">
                <a:cs typeface="Arial" panose="020B0604020202020204" pitchFamily="34" charset="0"/>
              </a:rPr>
              <a:t>50% of the world’s molybdenum</a:t>
            </a:r>
          </a:p>
          <a:p>
            <a:endParaRPr lang="en-GB" sz="3600" dirty="0">
              <a:cs typeface="Arial" panose="020B0604020202020204" pitchFamily="34" charset="0"/>
            </a:endParaRPr>
          </a:p>
          <a:p>
            <a:endParaRPr lang="en-GB" sz="3600" dirty="0">
              <a:cs typeface="Arial" panose="020B0604020202020204" pitchFamily="34" charset="0"/>
            </a:endParaRPr>
          </a:p>
          <a:p>
            <a:r>
              <a:rPr lang="en-GB" sz="3600" dirty="0">
                <a:cs typeface="Arial" panose="020B0604020202020204" pitchFamily="34" charset="0"/>
              </a:rPr>
              <a:t>20% of the world’s gold</a:t>
            </a:r>
          </a:p>
          <a:p>
            <a:endParaRPr lang="en-GB" sz="3600" dirty="0">
              <a:cs typeface="Arial" panose="020B0604020202020204" pitchFamily="34" charset="0"/>
            </a:endParaRPr>
          </a:p>
          <a:p>
            <a:endParaRPr lang="en-GB" sz="3600" dirty="0">
              <a:cs typeface="Arial" panose="020B0604020202020204" pitchFamily="34" charset="0"/>
            </a:endParaRPr>
          </a:p>
        </p:txBody>
      </p:sp>
      <p:sp>
        <p:nvSpPr>
          <p:cNvPr id="4" name="AutoShape 2" descr="Image result for copper wire coil"/>
          <p:cNvSpPr>
            <a:spLocks noChangeAspect="1" noChangeArrowheads="1"/>
          </p:cNvSpPr>
          <p:nvPr/>
        </p:nvSpPr>
        <p:spPr bwMode="auto">
          <a:xfrm>
            <a:off x="155575" y="-2057400"/>
            <a:ext cx="56007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Image result for copper wire coil"/>
          <p:cNvSpPr>
            <a:spLocks noChangeAspect="1" noChangeArrowheads="1"/>
          </p:cNvSpPr>
          <p:nvPr/>
        </p:nvSpPr>
        <p:spPr bwMode="auto">
          <a:xfrm>
            <a:off x="307975" y="-1905000"/>
            <a:ext cx="56007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46" name="Picture 6" descr="http://www.jantzen-audio.com/wp-content/uploads/2013/04/wire-air-cored-coil-45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9933" y="1216591"/>
            <a:ext cx="2044067" cy="156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Image result for stainless steel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83589" y="2835852"/>
            <a:ext cx="1745276" cy="1745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Image result for orogenic gold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10542" y="4581128"/>
            <a:ext cx="2033457" cy="227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38943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Image result for burj khalifa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20600" y="3463280"/>
            <a:ext cx="299472" cy="1189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5583053" y="4191447"/>
            <a:ext cx="216024" cy="198126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843808" y="2420888"/>
            <a:ext cx="3816424" cy="2304256"/>
          </a:xfrm>
          <a:prstGeom prst="straightConnector1">
            <a:avLst/>
          </a:prstGeom>
          <a:ln w="44450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483768" y="3140968"/>
            <a:ext cx="4824536" cy="648072"/>
          </a:xfrm>
          <a:prstGeom prst="straightConnector1">
            <a:avLst/>
          </a:prstGeom>
          <a:ln w="44450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 rot="425479">
            <a:off x="4107442" y="3078945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3.5 km</a:t>
            </a:r>
          </a:p>
        </p:txBody>
      </p:sp>
      <p:sp>
        <p:nvSpPr>
          <p:cNvPr id="15" name="TextBox 14"/>
          <p:cNvSpPr txBox="1"/>
          <p:nvPr/>
        </p:nvSpPr>
        <p:spPr>
          <a:xfrm rot="19688041">
            <a:off x="3649418" y="3521927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4.5 km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4896036" y="3465004"/>
            <a:ext cx="0" cy="1116124"/>
          </a:xfrm>
          <a:prstGeom prst="straightConnector1">
            <a:avLst/>
          </a:prstGeom>
          <a:ln w="444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 rot="16200000">
            <a:off x="4339153" y="3789247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850 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5496" y="-27384"/>
            <a:ext cx="8044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>
                <a:solidFill>
                  <a:schemeClr val="bg1"/>
                </a:solidFill>
                <a:cs typeface="Arial" panose="020B0604020202020204" pitchFamily="34" charset="0"/>
              </a:rPr>
              <a:t>World’s biggest holes in the ground…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38164" y="6105490"/>
            <a:ext cx="76259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solidFill>
                  <a:schemeClr val="bg1"/>
                </a:solidFill>
                <a:cs typeface="Arial" panose="020B0604020202020204" pitchFamily="34" charset="0"/>
              </a:rPr>
              <a:t>Chuquicamata porphyry mine, Chile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2AE3741-BD1D-4038-B37E-F4EA18D910A3}"/>
              </a:ext>
            </a:extLst>
          </p:cNvPr>
          <p:cNvCxnSpPr/>
          <p:nvPr/>
        </p:nvCxnSpPr>
        <p:spPr>
          <a:xfrm flipV="1">
            <a:off x="2843808" y="2420888"/>
            <a:ext cx="3816424" cy="2304256"/>
          </a:xfrm>
          <a:prstGeom prst="straightConnector1">
            <a:avLst/>
          </a:prstGeom>
          <a:ln w="44450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A188698-BF96-4037-9B5E-E6B1783A4426}"/>
              </a:ext>
            </a:extLst>
          </p:cNvPr>
          <p:cNvCxnSpPr/>
          <p:nvPr/>
        </p:nvCxnSpPr>
        <p:spPr>
          <a:xfrm>
            <a:off x="2483768" y="3140968"/>
            <a:ext cx="4824536" cy="648072"/>
          </a:xfrm>
          <a:prstGeom prst="straightConnector1">
            <a:avLst/>
          </a:prstGeom>
          <a:ln w="44450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FD6A510B-64DE-46FD-AA74-39B886315BA7}"/>
              </a:ext>
            </a:extLst>
          </p:cNvPr>
          <p:cNvSpPr txBox="1"/>
          <p:nvPr/>
        </p:nvSpPr>
        <p:spPr>
          <a:xfrm rot="425479">
            <a:off x="4107442" y="3078945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3.5 km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F6DDB87-328A-4B4B-BA67-6420E8CD1032}"/>
              </a:ext>
            </a:extLst>
          </p:cNvPr>
          <p:cNvSpPr txBox="1"/>
          <p:nvPr/>
        </p:nvSpPr>
        <p:spPr>
          <a:xfrm rot="19688041">
            <a:off x="3649418" y="3521927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4.5 km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AEA37C69-E061-4223-B452-079BECB91F4C}"/>
              </a:ext>
            </a:extLst>
          </p:cNvPr>
          <p:cNvCxnSpPr/>
          <p:nvPr/>
        </p:nvCxnSpPr>
        <p:spPr>
          <a:xfrm>
            <a:off x="4896036" y="3465004"/>
            <a:ext cx="0" cy="1116124"/>
          </a:xfrm>
          <a:prstGeom prst="straightConnector1">
            <a:avLst/>
          </a:prstGeom>
          <a:ln w="444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F7016DA3-CF85-43DB-9256-D897E1463C53}"/>
              </a:ext>
            </a:extLst>
          </p:cNvPr>
          <p:cNvSpPr txBox="1"/>
          <p:nvPr/>
        </p:nvSpPr>
        <p:spPr>
          <a:xfrm rot="16200000">
            <a:off x="4339153" y="3789247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850 m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75D617B7-8EFB-46BC-AE97-73CCCD49C2A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92577"/>
            <a:ext cx="9258165" cy="4612913"/>
          </a:xfrm>
          <a:prstGeom prst="rect">
            <a:avLst/>
          </a:prstGeom>
        </p:spPr>
      </p:pic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AC01358F-94C6-4E85-8E9E-26B106543E39}"/>
              </a:ext>
            </a:extLst>
          </p:cNvPr>
          <p:cNvCxnSpPr>
            <a:cxnSpLocks/>
          </p:cNvCxnSpPr>
          <p:nvPr/>
        </p:nvCxnSpPr>
        <p:spPr>
          <a:xfrm flipV="1">
            <a:off x="2483768" y="2348880"/>
            <a:ext cx="3672408" cy="2440427"/>
          </a:xfrm>
          <a:prstGeom prst="straightConnector1">
            <a:avLst/>
          </a:prstGeom>
          <a:ln w="44450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0A77D508-6FE1-4223-A4BF-782E0A4B5826}"/>
              </a:ext>
            </a:extLst>
          </p:cNvPr>
          <p:cNvCxnSpPr>
            <a:cxnSpLocks/>
          </p:cNvCxnSpPr>
          <p:nvPr/>
        </p:nvCxnSpPr>
        <p:spPr>
          <a:xfrm>
            <a:off x="395536" y="3318216"/>
            <a:ext cx="8712968" cy="0"/>
          </a:xfrm>
          <a:prstGeom prst="straightConnector1">
            <a:avLst/>
          </a:prstGeom>
          <a:ln w="44450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82BDCA7B-6696-4565-B862-844DB2BFFEF0}"/>
              </a:ext>
            </a:extLst>
          </p:cNvPr>
          <p:cNvSpPr txBox="1"/>
          <p:nvPr/>
        </p:nvSpPr>
        <p:spPr>
          <a:xfrm>
            <a:off x="3801817" y="2913381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3.5 km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984E972-1525-4D10-9456-7090C11D92F9}"/>
              </a:ext>
            </a:extLst>
          </p:cNvPr>
          <p:cNvSpPr txBox="1"/>
          <p:nvPr/>
        </p:nvSpPr>
        <p:spPr>
          <a:xfrm rot="19688041">
            <a:off x="3801818" y="3674327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4.5 km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087F3A2A-2B36-4C85-B25E-71C4FCD84BBD}"/>
              </a:ext>
            </a:extLst>
          </p:cNvPr>
          <p:cNvCxnSpPr>
            <a:cxnSpLocks/>
          </p:cNvCxnSpPr>
          <p:nvPr/>
        </p:nvCxnSpPr>
        <p:spPr>
          <a:xfrm flipH="1">
            <a:off x="4710372" y="2284717"/>
            <a:ext cx="7014" cy="3080706"/>
          </a:xfrm>
          <a:prstGeom prst="straightConnector1">
            <a:avLst/>
          </a:prstGeom>
          <a:ln w="44450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5F102CD3-2F30-44B8-B4CE-2F1175C637DD}"/>
              </a:ext>
            </a:extLst>
          </p:cNvPr>
          <p:cNvSpPr txBox="1"/>
          <p:nvPr/>
        </p:nvSpPr>
        <p:spPr>
          <a:xfrm rot="16200000">
            <a:off x="4467757" y="3942273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850 m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B48601F-DBCB-4C65-BDC1-DA196E2F0A21}"/>
              </a:ext>
            </a:extLst>
          </p:cNvPr>
          <p:cNvSpPr/>
          <p:nvPr/>
        </p:nvSpPr>
        <p:spPr>
          <a:xfrm>
            <a:off x="6444208" y="1130131"/>
            <a:ext cx="282071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Flickr/</a:t>
            </a:r>
            <a:r>
              <a:rPr lang="en-GB" sz="1400" dirty="0" err="1">
                <a:solidFill>
                  <a:schemeClr val="bg1"/>
                </a:solidFill>
              </a:rPr>
              <a:t>Codelco</a:t>
            </a:r>
            <a:r>
              <a:rPr lang="en-GB" sz="1400" dirty="0">
                <a:solidFill>
                  <a:schemeClr val="bg1"/>
                </a:solidFill>
              </a:rPr>
              <a:t>/CC BY-NC-ND 2.0</a:t>
            </a:r>
          </a:p>
        </p:txBody>
      </p:sp>
    </p:spTree>
    <p:extLst>
      <p:ext uri="{BB962C8B-B14F-4D97-AF65-F5344CB8AC3E}">
        <p14:creationId xmlns:p14="http://schemas.microsoft.com/office/powerpoint/2010/main" val="235820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3" grpId="0"/>
      <p:bldP spid="15" grpId="0"/>
      <p:bldP spid="22" grpId="0"/>
      <p:bldP spid="23" grpId="0"/>
      <p:bldP spid="25" grpId="0"/>
      <p:bldP spid="29" grpId="0"/>
      <p:bldP spid="3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AAB4D28DC30974F8DF13AF3195573DD" ma:contentTypeVersion="13" ma:contentTypeDescription="Create a new document." ma:contentTypeScope="" ma:versionID="2cf0713f25585e1dc1aa228ea090a019">
  <xsd:schema xmlns:xsd="http://www.w3.org/2001/XMLSchema" xmlns:xs="http://www.w3.org/2001/XMLSchema" xmlns:p="http://schemas.microsoft.com/office/2006/metadata/properties" xmlns:ns2="f0cced3b-310d-45b8-97bf-d36cbbb5d34b" xmlns:ns3="991330b7-a67c-4846-8b6a-4c888ec2572d" targetNamespace="http://schemas.microsoft.com/office/2006/metadata/properties" ma:root="true" ma:fieldsID="12fb6fde1ea77dd5e7e6230d8d93e570" ns2:_="" ns3:_="">
    <xsd:import namespace="f0cced3b-310d-45b8-97bf-d36cbbb5d34b"/>
    <xsd:import namespace="991330b7-a67c-4846-8b6a-4c888ec2572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cced3b-310d-45b8-97bf-d36cbbb5d34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1330b7-a67c-4846-8b6a-4c888ec2572d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75474A6-D6E5-4EBF-B3A0-22585037BE1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0cced3b-310d-45b8-97bf-d36cbbb5d34b"/>
    <ds:schemaRef ds:uri="991330b7-a67c-4846-8b6a-4c888ec2572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7DFD1D7-4115-441F-BF95-6AFBFA37630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E8C84AF-CC77-49E9-9054-C192D5F85EB5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2159</TotalTime>
  <Words>1112</Words>
  <Application>Microsoft Office PowerPoint</Application>
  <PresentationFormat>On-screen Show (4:3)</PresentationFormat>
  <Paragraphs>304</Paragraphs>
  <Slides>37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Arial</vt:lpstr>
      <vt:lpstr>Calibri</vt:lpstr>
      <vt:lpstr>inherit</vt:lpstr>
      <vt:lpstr>Roboto</vt:lpstr>
      <vt:lpstr>Office Theme</vt:lpstr>
      <vt:lpstr>PowerPoint Presentation</vt:lpstr>
      <vt:lpstr>Natural Resources – where do they come from?</vt:lpstr>
      <vt:lpstr>There are lots of types of mineral deposit</vt:lpstr>
      <vt:lpstr>The basic problem</vt:lpstr>
      <vt:lpstr>The basic problem</vt:lpstr>
      <vt:lpstr>The basic problem</vt:lpstr>
      <vt:lpstr>Today, we will focus on a type of copper deposit called a ‘porphyry Cu deposit’</vt:lpstr>
      <vt:lpstr>Porphyry Copper Deposits – production statistics</vt:lpstr>
      <vt:lpstr>PowerPoint Presentation</vt:lpstr>
      <vt:lpstr>PowerPoint Presentation</vt:lpstr>
      <vt:lpstr>PowerPoint Presentation</vt:lpstr>
      <vt:lpstr>PowerPoint Presentation</vt:lpstr>
      <vt:lpstr>What tectonic environments do porphyry deposits form in?</vt:lpstr>
      <vt:lpstr>Subduction in more detail…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do we find porphyry deposits?</vt:lpstr>
      <vt:lpstr>Porphyry alteration zoning</vt:lpstr>
      <vt:lpstr>Porphyry alteration zoning</vt:lpstr>
      <vt:lpstr>Magnetic survey</vt:lpstr>
      <vt:lpstr>PowerPoint Presentation</vt:lpstr>
      <vt:lpstr>Stream sediment minerals</vt:lpstr>
      <vt:lpstr>Stream sediment minerals</vt:lpstr>
      <vt:lpstr>Erosion level</vt:lpstr>
      <vt:lpstr>Erosion level</vt:lpstr>
      <vt:lpstr>Erosion level</vt:lpstr>
      <vt:lpstr>Now it’s your turn!</vt:lpstr>
    </vt:vector>
  </TitlesOfParts>
  <Company>The Natural History Museum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Loader</dc:creator>
  <cp:lastModifiedBy>Jane Venables</cp:lastModifiedBy>
  <cp:revision>85</cp:revision>
  <dcterms:created xsi:type="dcterms:W3CDTF">2017-10-11T14:42:23Z</dcterms:created>
  <dcterms:modified xsi:type="dcterms:W3CDTF">2025-03-10T11:42:54Z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lpwstr>443400.000000000</vt:lpwstr>
  </property>
  <property fmtid="{D5CDD505-2E9C-101B-9397-08002B2CF9AE}" pid="3" name="ContentTypeId">
    <vt:lpwstr>0x0101002AAB4D28DC30974F8DF13AF3195573DD</vt:lpwstr>
  </property>
</Properties>
</file>